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16"/>
  </p:notesMasterIdLst>
  <p:sldIdLst>
    <p:sldId id="268" r:id="rId2"/>
    <p:sldId id="269" r:id="rId3"/>
    <p:sldId id="267" r:id="rId4"/>
    <p:sldId id="270" r:id="rId5"/>
    <p:sldId id="271" r:id="rId6"/>
    <p:sldId id="272" r:id="rId7"/>
    <p:sldId id="273" r:id="rId8"/>
    <p:sldId id="274" r:id="rId9"/>
    <p:sldId id="282" r:id="rId10"/>
    <p:sldId id="276" r:id="rId11"/>
    <p:sldId id="278" r:id="rId12"/>
    <p:sldId id="277" r:id="rId13"/>
    <p:sldId id="280" r:id="rId14"/>
    <p:sldId id="279" r:id="rId1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55EA81-30F4-4359-915C-A20BB59F74A2}" v="54" dt="2023-10-30T03:55:14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' KHALILAH BINTI MAHMOOD" userId="939910dc-abfc-4a65-86de-f0fe610efadd" providerId="ADAL" clId="{3555EA81-30F4-4359-915C-A20BB59F74A2}"/>
    <pc:docChg chg="undo custSel modSld modMainMaster modNotesMaster">
      <pc:chgData name="CHE' KHALILAH BINTI MAHMOOD" userId="939910dc-abfc-4a65-86de-f0fe610efadd" providerId="ADAL" clId="{3555EA81-30F4-4359-915C-A20BB59F74A2}" dt="2023-10-30T03:55:14.021" v="66"/>
      <pc:docMkLst>
        <pc:docMk/>
      </pc:docMkLst>
      <pc:sldChg chg="addSp modSp mod setBg">
        <pc:chgData name="CHE' KHALILAH BINTI MAHMOOD" userId="939910dc-abfc-4a65-86de-f0fe610efadd" providerId="ADAL" clId="{3555EA81-30F4-4359-915C-A20BB59F74A2}" dt="2023-10-30T03:36:57.136" v="8" actId="26606"/>
        <pc:sldMkLst>
          <pc:docMk/>
          <pc:sldMk cId="0" sldId="267"/>
        </pc:sldMkLst>
        <pc:spChg chg="mod">
          <ac:chgData name="CHE' KHALILAH BINTI MAHMOOD" userId="939910dc-abfc-4a65-86de-f0fe610efadd" providerId="ADAL" clId="{3555EA81-30F4-4359-915C-A20BB59F74A2}" dt="2023-10-30T03:36:57.136" v="8" actId="26606"/>
          <ac:spMkLst>
            <pc:docMk/>
            <pc:sldMk cId="0" sldId="267"/>
            <ac:spMk id="4" creationId="{00000000-0000-0000-0000-000000000000}"/>
          </ac:spMkLst>
        </pc:spChg>
        <pc:spChg chg="mod">
          <ac:chgData name="CHE' KHALILAH BINTI MAHMOOD" userId="939910dc-abfc-4a65-86de-f0fe610efadd" providerId="ADAL" clId="{3555EA81-30F4-4359-915C-A20BB59F74A2}" dt="2023-10-30T03:36:57.136" v="8" actId="26606"/>
          <ac:spMkLst>
            <pc:docMk/>
            <pc:sldMk cId="0" sldId="267"/>
            <ac:spMk id="6" creationId="{00000000-0000-0000-0000-000000000000}"/>
          </ac:spMkLst>
        </pc:spChg>
        <pc:spChg chg="add">
          <ac:chgData name="CHE' KHALILAH BINTI MAHMOOD" userId="939910dc-abfc-4a65-86de-f0fe610efadd" providerId="ADAL" clId="{3555EA81-30F4-4359-915C-A20BB59F74A2}" dt="2023-10-30T03:36:57.136" v="8" actId="26606"/>
          <ac:spMkLst>
            <pc:docMk/>
            <pc:sldMk cId="0" sldId="267"/>
            <ac:spMk id="12" creationId="{4086E084-587B-4477-9A16-20D88E90A2D9}"/>
          </ac:spMkLst>
        </pc:spChg>
        <pc:spChg chg="add">
          <ac:chgData name="CHE' KHALILAH BINTI MAHMOOD" userId="939910dc-abfc-4a65-86de-f0fe610efadd" providerId="ADAL" clId="{3555EA81-30F4-4359-915C-A20BB59F74A2}" dt="2023-10-30T03:36:57.136" v="8" actId="26606"/>
          <ac:spMkLst>
            <pc:docMk/>
            <pc:sldMk cId="0" sldId="267"/>
            <ac:spMk id="14" creationId="{E917005F-BBD6-4572-AA66-5B53DE76196E}"/>
          </ac:spMkLst>
        </pc:spChg>
        <pc:spChg chg="add">
          <ac:chgData name="CHE' KHALILAH BINTI MAHMOOD" userId="939910dc-abfc-4a65-86de-f0fe610efadd" providerId="ADAL" clId="{3555EA81-30F4-4359-915C-A20BB59F74A2}" dt="2023-10-30T03:36:57.136" v="8" actId="26606"/>
          <ac:spMkLst>
            <pc:docMk/>
            <pc:sldMk cId="0" sldId="267"/>
            <ac:spMk id="18" creationId="{311973C2-EB8B-452A-A698-4A252FD3AE28}"/>
          </ac:spMkLst>
        </pc:spChg>
        <pc:spChg chg="add">
          <ac:chgData name="CHE' KHALILAH BINTI MAHMOOD" userId="939910dc-abfc-4a65-86de-f0fe610efadd" providerId="ADAL" clId="{3555EA81-30F4-4359-915C-A20BB59F74A2}" dt="2023-10-30T03:36:57.136" v="8" actId="26606"/>
          <ac:spMkLst>
            <pc:docMk/>
            <pc:sldMk cId="0" sldId="267"/>
            <ac:spMk id="20" creationId="{10162E77-11AD-44A7-84EC-40C59EEFBD2E}"/>
          </ac:spMkLst>
        </pc:spChg>
        <pc:picChg chg="add">
          <ac:chgData name="CHE' KHALILAH BINTI MAHMOOD" userId="939910dc-abfc-4a65-86de-f0fe610efadd" providerId="ADAL" clId="{3555EA81-30F4-4359-915C-A20BB59F74A2}" dt="2023-10-30T03:36:57.136" v="8" actId="26606"/>
          <ac:picMkLst>
            <pc:docMk/>
            <pc:sldMk cId="0" sldId="267"/>
            <ac:picMk id="8" creationId="{986AC938-D14C-E808-A383-EF7D1A51C8C0}"/>
          </ac:picMkLst>
        </pc:picChg>
        <pc:cxnChg chg="add">
          <ac:chgData name="CHE' KHALILAH BINTI MAHMOOD" userId="939910dc-abfc-4a65-86de-f0fe610efadd" providerId="ADAL" clId="{3555EA81-30F4-4359-915C-A20BB59F74A2}" dt="2023-10-30T03:36:57.136" v="8" actId="26606"/>
          <ac:cxnSpMkLst>
            <pc:docMk/>
            <pc:sldMk cId="0" sldId="267"/>
            <ac:cxnSpMk id="16" creationId="{2CFCD635-C557-491A-B373-CA044B7303DC}"/>
          </ac:cxnSpMkLst>
        </pc:cxnChg>
        <pc:cxnChg chg="add">
          <ac:chgData name="CHE' KHALILAH BINTI MAHMOOD" userId="939910dc-abfc-4a65-86de-f0fe610efadd" providerId="ADAL" clId="{3555EA81-30F4-4359-915C-A20BB59F74A2}" dt="2023-10-30T03:36:57.136" v="8" actId="26606"/>
          <ac:cxnSpMkLst>
            <pc:docMk/>
            <pc:sldMk cId="0" sldId="267"/>
            <ac:cxnSpMk id="22" creationId="{5AB158E9-1B40-4CD6-95F0-95CA11DF7B7A}"/>
          </ac:cxnSpMkLst>
        </pc:cxnChg>
      </pc:sldChg>
      <pc:sldChg chg="addSp delSp modSp mod setBg delDesignElem">
        <pc:chgData name="CHE' KHALILAH BINTI MAHMOOD" userId="939910dc-abfc-4a65-86de-f0fe610efadd" providerId="ADAL" clId="{3555EA81-30F4-4359-915C-A20BB59F74A2}" dt="2023-10-30T03:36:46.705" v="7" actId="26606"/>
        <pc:sldMkLst>
          <pc:docMk/>
          <pc:sldMk cId="0" sldId="268"/>
        </pc:sldMkLst>
        <pc:spChg chg="del">
          <ac:chgData name="CHE' KHALILAH BINTI MAHMOOD" userId="939910dc-abfc-4a65-86de-f0fe610efadd" providerId="ADAL" clId="{3555EA81-30F4-4359-915C-A20BB59F74A2}" dt="2023-10-30T03:36:20.689" v="1"/>
          <ac:spMkLst>
            <pc:docMk/>
            <pc:sldMk cId="0" sldId="268"/>
            <ac:spMk id="106" creationId="{B2EC7880-C5D9-40A8-A6B0-3198AD07AD1B}"/>
          </ac:spMkLst>
        </pc:spChg>
        <pc:spChg chg="del">
          <ac:chgData name="CHE' KHALILAH BINTI MAHMOOD" userId="939910dc-abfc-4a65-86de-f0fe610efadd" providerId="ADAL" clId="{3555EA81-30F4-4359-915C-A20BB59F74A2}" dt="2023-10-30T03:36:20.689" v="1"/>
          <ac:spMkLst>
            <pc:docMk/>
            <pc:sldMk cId="0" sldId="268"/>
            <ac:spMk id="108" creationId="{94543A62-A2AB-454A-878E-D3D9190D5FC7}"/>
          </ac:spMkLst>
        </pc:spChg>
        <pc:spChg chg="del">
          <ac:chgData name="CHE' KHALILAH BINTI MAHMOOD" userId="939910dc-abfc-4a65-86de-f0fe610efadd" providerId="ADAL" clId="{3555EA81-30F4-4359-915C-A20BB59F74A2}" dt="2023-10-30T03:36:20.689" v="1"/>
          <ac:spMkLst>
            <pc:docMk/>
            <pc:sldMk cId="0" sldId="268"/>
            <ac:spMk id="110" creationId="{50553464-41F1-4160-9D02-7C5EC7013BDA}"/>
          </ac:spMkLst>
        </pc:spChg>
        <pc:spChg chg="mod">
          <ac:chgData name="CHE' KHALILAH BINTI MAHMOOD" userId="939910dc-abfc-4a65-86de-f0fe610efadd" providerId="ADAL" clId="{3555EA81-30F4-4359-915C-A20BB59F74A2}" dt="2023-10-30T03:36:46.705" v="7" actId="26606"/>
          <ac:spMkLst>
            <pc:docMk/>
            <pc:sldMk cId="0" sldId="268"/>
            <ac:spMk id="99331" creationId="{00000000-0000-0000-0000-000000000000}"/>
          </ac:spMkLst>
        </pc:spChg>
        <pc:spChg chg="mod ord">
          <ac:chgData name="CHE' KHALILAH BINTI MAHMOOD" userId="939910dc-abfc-4a65-86de-f0fe610efadd" providerId="ADAL" clId="{3555EA81-30F4-4359-915C-A20BB59F74A2}" dt="2023-10-30T03:36:46.705" v="7" actId="26606"/>
          <ac:spMkLst>
            <pc:docMk/>
            <pc:sldMk cId="0" sldId="268"/>
            <ac:spMk id="99333" creationId="{00000000-0000-0000-0000-000000000000}"/>
          </ac:spMkLst>
        </pc:spChg>
        <pc:spChg chg="del">
          <ac:chgData name="CHE' KHALILAH BINTI MAHMOOD" userId="939910dc-abfc-4a65-86de-f0fe610efadd" providerId="ADAL" clId="{3555EA81-30F4-4359-915C-A20BB59F74A2}" dt="2023-10-30T03:36:20.689" v="1"/>
          <ac:spMkLst>
            <pc:docMk/>
            <pc:sldMk cId="0" sldId="268"/>
            <ac:spMk id="99337" creationId="{DE91395A-2D18-4AF6-A0AC-AAA7189FED11}"/>
          </ac:spMkLst>
        </pc:spChg>
        <pc:spChg chg="del">
          <ac:chgData name="CHE' KHALILAH BINTI MAHMOOD" userId="939910dc-abfc-4a65-86de-f0fe610efadd" providerId="ADAL" clId="{3555EA81-30F4-4359-915C-A20BB59F74A2}" dt="2023-10-30T03:36:20.689" v="1"/>
          <ac:spMkLst>
            <pc:docMk/>
            <pc:sldMk cId="0" sldId="268"/>
            <ac:spMk id="99338" creationId="{A57352BE-A213-4040-BE8E-D4A925AD9DF8}"/>
          </ac:spMkLst>
        </pc:spChg>
        <pc:spChg chg="add">
          <ac:chgData name="CHE' KHALILAH BINTI MAHMOOD" userId="939910dc-abfc-4a65-86de-f0fe610efadd" providerId="ADAL" clId="{3555EA81-30F4-4359-915C-A20BB59F74A2}" dt="2023-10-30T03:36:46.705" v="7" actId="26606"/>
          <ac:spMkLst>
            <pc:docMk/>
            <pc:sldMk cId="0" sldId="268"/>
            <ac:spMk id="99339" creationId="{4086E084-587B-4477-9A16-20D88E90A2D9}"/>
          </ac:spMkLst>
        </pc:spChg>
        <pc:spChg chg="add">
          <ac:chgData name="CHE' KHALILAH BINTI MAHMOOD" userId="939910dc-abfc-4a65-86de-f0fe610efadd" providerId="ADAL" clId="{3555EA81-30F4-4359-915C-A20BB59F74A2}" dt="2023-10-30T03:36:46.705" v="7" actId="26606"/>
          <ac:spMkLst>
            <pc:docMk/>
            <pc:sldMk cId="0" sldId="268"/>
            <ac:spMk id="99340" creationId="{E917005F-BBD6-4572-AA66-5B53DE76196E}"/>
          </ac:spMkLst>
        </pc:spChg>
        <pc:spChg chg="add">
          <ac:chgData name="CHE' KHALILAH BINTI MAHMOOD" userId="939910dc-abfc-4a65-86de-f0fe610efadd" providerId="ADAL" clId="{3555EA81-30F4-4359-915C-A20BB59F74A2}" dt="2023-10-30T03:36:46.705" v="7" actId="26606"/>
          <ac:spMkLst>
            <pc:docMk/>
            <pc:sldMk cId="0" sldId="268"/>
            <ac:spMk id="99344" creationId="{311973C2-EB8B-452A-A698-4A252FD3AE28}"/>
          </ac:spMkLst>
        </pc:spChg>
        <pc:spChg chg="add">
          <ac:chgData name="CHE' KHALILAH BINTI MAHMOOD" userId="939910dc-abfc-4a65-86de-f0fe610efadd" providerId="ADAL" clId="{3555EA81-30F4-4359-915C-A20BB59F74A2}" dt="2023-10-30T03:36:46.705" v="7" actId="26606"/>
          <ac:spMkLst>
            <pc:docMk/>
            <pc:sldMk cId="0" sldId="268"/>
            <ac:spMk id="99346" creationId="{10162E77-11AD-44A7-84EC-40C59EEFBD2E}"/>
          </ac:spMkLst>
        </pc:spChg>
        <pc:grpChg chg="del">
          <ac:chgData name="CHE' KHALILAH BINTI MAHMOOD" userId="939910dc-abfc-4a65-86de-f0fe610efadd" providerId="ADAL" clId="{3555EA81-30F4-4359-915C-A20BB59F74A2}" dt="2023-10-30T03:36:20.689" v="1"/>
          <ac:grpSpMkLst>
            <pc:docMk/>
            <pc:sldMk cId="0" sldId="268"/>
            <ac:grpSpMk id="99335" creationId="{7398C59F-5A18-487B-91D6-B955AACF2E50}"/>
          </ac:grpSpMkLst>
        </pc:grpChg>
        <pc:grpChg chg="del">
          <ac:chgData name="CHE' KHALILAH BINTI MAHMOOD" userId="939910dc-abfc-4a65-86de-f0fe610efadd" providerId="ADAL" clId="{3555EA81-30F4-4359-915C-A20BB59F74A2}" dt="2023-10-30T03:36:20.689" v="1"/>
          <ac:grpSpMkLst>
            <pc:docMk/>
            <pc:sldMk cId="0" sldId="268"/>
            <ac:grpSpMk id="99336" creationId="{520234FB-542E-4550-9C2F-1B56FD41A1CA}"/>
          </ac:grpSpMkLst>
        </pc:grpChg>
        <pc:picChg chg="mod">
          <ac:chgData name="CHE' KHALILAH BINTI MAHMOOD" userId="939910dc-abfc-4a65-86de-f0fe610efadd" providerId="ADAL" clId="{3555EA81-30F4-4359-915C-A20BB59F74A2}" dt="2023-10-30T03:36:46.705" v="7" actId="26606"/>
          <ac:picMkLst>
            <pc:docMk/>
            <pc:sldMk cId="0" sldId="268"/>
            <ac:picMk id="2" creationId="{A2F8F7CB-DFC3-4F7E-8723-2C11C10F2C95}"/>
          </ac:picMkLst>
        </pc:picChg>
        <pc:cxnChg chg="add">
          <ac:chgData name="CHE' KHALILAH BINTI MAHMOOD" userId="939910dc-abfc-4a65-86de-f0fe610efadd" providerId="ADAL" clId="{3555EA81-30F4-4359-915C-A20BB59F74A2}" dt="2023-10-30T03:36:46.705" v="7" actId="26606"/>
          <ac:cxnSpMkLst>
            <pc:docMk/>
            <pc:sldMk cId="0" sldId="268"/>
            <ac:cxnSpMk id="99342" creationId="{2CFCD635-C557-491A-B373-CA044B7303DC}"/>
          </ac:cxnSpMkLst>
        </pc:cxnChg>
        <pc:cxnChg chg="add">
          <ac:chgData name="CHE' KHALILAH BINTI MAHMOOD" userId="939910dc-abfc-4a65-86de-f0fe610efadd" providerId="ADAL" clId="{3555EA81-30F4-4359-915C-A20BB59F74A2}" dt="2023-10-30T03:36:46.705" v="7" actId="26606"/>
          <ac:cxnSpMkLst>
            <pc:docMk/>
            <pc:sldMk cId="0" sldId="268"/>
            <ac:cxnSpMk id="99348" creationId="{5AB158E9-1B40-4CD6-95F0-95CA11DF7B7A}"/>
          </ac:cxnSpMkLst>
        </pc:cxnChg>
      </pc:sldChg>
      <pc:sldChg chg="modSp mod">
        <pc:chgData name="CHE' KHALILAH BINTI MAHMOOD" userId="939910dc-abfc-4a65-86de-f0fe610efadd" providerId="ADAL" clId="{3555EA81-30F4-4359-915C-A20BB59F74A2}" dt="2023-10-30T03:40:20.482" v="49" actId="14100"/>
        <pc:sldMkLst>
          <pc:docMk/>
          <pc:sldMk cId="0" sldId="273"/>
        </pc:sldMkLst>
        <pc:spChg chg="mod">
          <ac:chgData name="CHE' KHALILAH BINTI MAHMOOD" userId="939910dc-abfc-4a65-86de-f0fe610efadd" providerId="ADAL" clId="{3555EA81-30F4-4359-915C-A20BB59F74A2}" dt="2023-10-30T03:38:58.446" v="25" actId="1076"/>
          <ac:spMkLst>
            <pc:docMk/>
            <pc:sldMk cId="0" sldId="273"/>
            <ac:spMk id="2" creationId="{00000000-0000-0000-0000-000000000000}"/>
          </ac:spMkLst>
        </pc:spChg>
        <pc:graphicFrameChg chg="mod">
          <ac:chgData name="CHE' KHALILAH BINTI MAHMOOD" userId="939910dc-abfc-4a65-86de-f0fe610efadd" providerId="ADAL" clId="{3555EA81-30F4-4359-915C-A20BB59F74A2}" dt="2023-10-30T03:40:20.482" v="49" actId="14100"/>
          <ac:graphicFrameMkLst>
            <pc:docMk/>
            <pc:sldMk cId="0" sldId="273"/>
            <ac:graphicFrameMk id="3" creationId="{00000000-0000-0000-0000-000000000000}"/>
          </ac:graphicFrameMkLst>
        </pc:graphicFrameChg>
      </pc:sldChg>
      <pc:sldChg chg="modSp mod">
        <pc:chgData name="CHE' KHALILAH BINTI MAHMOOD" userId="939910dc-abfc-4a65-86de-f0fe610efadd" providerId="ADAL" clId="{3555EA81-30F4-4359-915C-A20BB59F74A2}" dt="2023-10-30T03:39:33.081" v="39" actId="20577"/>
        <pc:sldMkLst>
          <pc:docMk/>
          <pc:sldMk cId="0" sldId="274"/>
        </pc:sldMkLst>
        <pc:graphicFrameChg chg="mod">
          <ac:chgData name="CHE' KHALILAH BINTI MAHMOOD" userId="939910dc-abfc-4a65-86de-f0fe610efadd" providerId="ADAL" clId="{3555EA81-30F4-4359-915C-A20BB59F74A2}" dt="2023-10-30T03:39:33.081" v="39" actId="20577"/>
          <ac:graphicFrameMkLst>
            <pc:docMk/>
            <pc:sldMk cId="0" sldId="274"/>
            <ac:graphicFrameMk id="2" creationId="{00000000-0000-0000-0000-000000000000}"/>
          </ac:graphicFrameMkLst>
        </pc:graphicFrameChg>
      </pc:sldChg>
      <pc:sldChg chg="modSp mod">
        <pc:chgData name="CHE' KHALILAH BINTI MAHMOOD" userId="939910dc-abfc-4a65-86de-f0fe610efadd" providerId="ADAL" clId="{3555EA81-30F4-4359-915C-A20BB59F74A2}" dt="2023-10-30T03:46:44.588" v="61" actId="948"/>
        <pc:sldMkLst>
          <pc:docMk/>
          <pc:sldMk cId="0" sldId="276"/>
        </pc:sldMkLst>
        <pc:spChg chg="mod">
          <ac:chgData name="CHE' KHALILAH BINTI MAHMOOD" userId="939910dc-abfc-4a65-86de-f0fe610efadd" providerId="ADAL" clId="{3555EA81-30F4-4359-915C-A20BB59F74A2}" dt="2023-10-30T03:46:18.177" v="51" actId="1076"/>
          <ac:spMkLst>
            <pc:docMk/>
            <pc:sldMk cId="0" sldId="276"/>
            <ac:spMk id="2" creationId="{00000000-0000-0000-0000-000000000000}"/>
          </ac:spMkLst>
        </pc:spChg>
        <pc:spChg chg="mod">
          <ac:chgData name="CHE' KHALILAH BINTI MAHMOOD" userId="939910dc-abfc-4a65-86de-f0fe610efadd" providerId="ADAL" clId="{3555EA81-30F4-4359-915C-A20BB59F74A2}" dt="2023-10-30T03:46:44.588" v="61" actId="948"/>
          <ac:spMkLst>
            <pc:docMk/>
            <pc:sldMk cId="0" sldId="276"/>
            <ac:spMk id="3" creationId="{00000000-0000-0000-0000-000000000000}"/>
          </ac:spMkLst>
        </pc:spChg>
      </pc:sldChg>
      <pc:sldChg chg="modSp mod">
        <pc:chgData name="CHE' KHALILAH BINTI MAHMOOD" userId="939910dc-abfc-4a65-86de-f0fe610efadd" providerId="ADAL" clId="{3555EA81-30F4-4359-915C-A20BB59F74A2}" dt="2023-10-30T03:46:59.611" v="65" actId="1076"/>
        <pc:sldMkLst>
          <pc:docMk/>
          <pc:sldMk cId="0" sldId="277"/>
        </pc:sldMkLst>
        <pc:spChg chg="mod">
          <ac:chgData name="CHE' KHALILAH BINTI MAHMOOD" userId="939910dc-abfc-4a65-86de-f0fe610efadd" providerId="ADAL" clId="{3555EA81-30F4-4359-915C-A20BB59F74A2}" dt="2023-10-30T03:46:59.611" v="65" actId="1076"/>
          <ac:spMkLst>
            <pc:docMk/>
            <pc:sldMk cId="0" sldId="277"/>
            <ac:spMk id="2" creationId="{00000000-0000-0000-0000-000000000000}"/>
          </ac:spMkLst>
        </pc:spChg>
        <pc:spChg chg="mod">
          <ac:chgData name="CHE' KHALILAH BINTI MAHMOOD" userId="939910dc-abfc-4a65-86de-f0fe610efadd" providerId="ADAL" clId="{3555EA81-30F4-4359-915C-A20BB59F74A2}" dt="2023-10-30T03:46:58.162" v="64" actId="1076"/>
          <ac:spMkLst>
            <pc:docMk/>
            <pc:sldMk cId="0" sldId="277"/>
            <ac:spMk id="3" creationId="{00000000-0000-0000-0000-000000000000}"/>
          </ac:spMkLst>
        </pc:spChg>
      </pc:sldChg>
      <pc:sldChg chg="modSp mod">
        <pc:chgData name="CHE' KHALILAH BINTI MAHMOOD" userId="939910dc-abfc-4a65-86de-f0fe610efadd" providerId="ADAL" clId="{3555EA81-30F4-4359-915C-A20BB59F74A2}" dt="2023-10-30T03:46:53.695" v="63" actId="1076"/>
        <pc:sldMkLst>
          <pc:docMk/>
          <pc:sldMk cId="0" sldId="278"/>
        </pc:sldMkLst>
        <pc:spChg chg="mod">
          <ac:chgData name="CHE' KHALILAH BINTI MAHMOOD" userId="939910dc-abfc-4a65-86de-f0fe610efadd" providerId="ADAL" clId="{3555EA81-30F4-4359-915C-A20BB59F74A2}" dt="2023-10-30T03:46:53.695" v="63" actId="1076"/>
          <ac:spMkLst>
            <pc:docMk/>
            <pc:sldMk cId="0" sldId="278"/>
            <ac:spMk id="2" creationId="{00000000-0000-0000-0000-000000000000}"/>
          </ac:spMkLst>
        </pc:spChg>
        <pc:spChg chg="mod">
          <ac:chgData name="CHE' KHALILAH BINTI MAHMOOD" userId="939910dc-abfc-4a65-86de-f0fe610efadd" providerId="ADAL" clId="{3555EA81-30F4-4359-915C-A20BB59F74A2}" dt="2023-10-30T03:46:51.228" v="62" actId="1076"/>
          <ac:spMkLst>
            <pc:docMk/>
            <pc:sldMk cId="0" sldId="278"/>
            <ac:spMk id="3" creationId="{00000000-0000-0000-0000-000000000000}"/>
          </ac:spMkLst>
        </pc:spChg>
      </pc:sldChg>
      <pc:sldChg chg="modSp mod">
        <pc:chgData name="CHE' KHALILAH BINTI MAHMOOD" userId="939910dc-abfc-4a65-86de-f0fe610efadd" providerId="ADAL" clId="{3555EA81-30F4-4359-915C-A20BB59F74A2}" dt="2023-10-30T03:40:32.696" v="50" actId="1076"/>
        <pc:sldMkLst>
          <pc:docMk/>
          <pc:sldMk cId="2230476858" sldId="280"/>
        </pc:sldMkLst>
        <pc:spChg chg="mod">
          <ac:chgData name="CHE' KHALILAH BINTI MAHMOOD" userId="939910dc-abfc-4a65-86de-f0fe610efadd" providerId="ADAL" clId="{3555EA81-30F4-4359-915C-A20BB59F74A2}" dt="2023-10-30T03:40:32.696" v="50" actId="1076"/>
          <ac:spMkLst>
            <pc:docMk/>
            <pc:sldMk cId="2230476858" sldId="280"/>
            <ac:spMk id="9" creationId="{4BA39EF7-56E9-4147-80CC-E67F550D41E4}"/>
          </ac:spMkLst>
        </pc:spChg>
      </pc:sldChg>
      <pc:sldChg chg="modSp mod">
        <pc:chgData name="CHE' KHALILAH BINTI MAHMOOD" userId="939910dc-abfc-4a65-86de-f0fe610efadd" providerId="ADAL" clId="{3555EA81-30F4-4359-915C-A20BB59F74A2}" dt="2023-10-30T03:40:12.181" v="48" actId="12093"/>
        <pc:sldMkLst>
          <pc:docMk/>
          <pc:sldMk cId="2795286974" sldId="282"/>
        </pc:sldMkLst>
        <pc:spChg chg="mod">
          <ac:chgData name="CHE' KHALILAH BINTI MAHMOOD" userId="939910dc-abfc-4a65-86de-f0fe610efadd" providerId="ADAL" clId="{3555EA81-30F4-4359-915C-A20BB59F74A2}" dt="2023-10-30T03:40:07.192" v="47" actId="1076"/>
          <ac:spMkLst>
            <pc:docMk/>
            <pc:sldMk cId="2795286974" sldId="282"/>
            <ac:spMk id="3" creationId="{00000000-0000-0000-0000-000000000000}"/>
          </ac:spMkLst>
        </pc:spChg>
        <pc:graphicFrameChg chg="mod">
          <ac:chgData name="CHE' KHALILAH BINTI MAHMOOD" userId="939910dc-abfc-4a65-86de-f0fe610efadd" providerId="ADAL" clId="{3555EA81-30F4-4359-915C-A20BB59F74A2}" dt="2023-10-30T03:40:12.181" v="48" actId="12093"/>
          <ac:graphicFrameMkLst>
            <pc:docMk/>
            <pc:sldMk cId="2795286974" sldId="282"/>
            <ac:graphicFrameMk id="2" creationId="{00000000-0000-0000-0000-000000000000}"/>
          </ac:graphicFrameMkLst>
        </pc:graphicFrameChg>
      </pc:sldChg>
      <pc:sldMasterChg chg="modTransition modSldLayout">
        <pc:chgData name="CHE' KHALILAH BINTI MAHMOOD" userId="939910dc-abfc-4a65-86de-f0fe610efadd" providerId="ADAL" clId="{3555EA81-30F4-4359-915C-A20BB59F74A2}" dt="2023-10-30T03:36:20.689" v="1"/>
        <pc:sldMasterMkLst>
          <pc:docMk/>
          <pc:sldMasterMk cId="3836560820" sldId="2147483859"/>
        </pc:sldMasterMkLst>
        <pc:sldLayoutChg chg="modTransition">
          <pc:chgData name="CHE' KHALILAH BINTI MAHMOOD" userId="939910dc-abfc-4a65-86de-f0fe610efadd" providerId="ADAL" clId="{3555EA81-30F4-4359-915C-A20BB59F74A2}" dt="2023-10-30T03:36:20.689" v="1"/>
          <pc:sldLayoutMkLst>
            <pc:docMk/>
            <pc:sldMasterMk cId="3836560820" sldId="2147483859"/>
            <pc:sldLayoutMk cId="1689920081" sldId="2147483860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20.689" v="1"/>
          <pc:sldLayoutMkLst>
            <pc:docMk/>
            <pc:sldMasterMk cId="3836560820" sldId="2147483859"/>
            <pc:sldLayoutMk cId="1822308635" sldId="2147483861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20.689" v="1"/>
          <pc:sldLayoutMkLst>
            <pc:docMk/>
            <pc:sldMasterMk cId="3836560820" sldId="2147483859"/>
            <pc:sldLayoutMk cId="3030880430" sldId="2147483862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20.689" v="1"/>
          <pc:sldLayoutMkLst>
            <pc:docMk/>
            <pc:sldMasterMk cId="3836560820" sldId="2147483859"/>
            <pc:sldLayoutMk cId="4266181567" sldId="2147483863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20.689" v="1"/>
          <pc:sldLayoutMkLst>
            <pc:docMk/>
            <pc:sldMasterMk cId="3836560820" sldId="2147483859"/>
            <pc:sldLayoutMk cId="4084499182" sldId="2147483864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20.689" v="1"/>
          <pc:sldLayoutMkLst>
            <pc:docMk/>
            <pc:sldMasterMk cId="3836560820" sldId="2147483859"/>
            <pc:sldLayoutMk cId="2419073075" sldId="2147483865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20.689" v="1"/>
          <pc:sldLayoutMkLst>
            <pc:docMk/>
            <pc:sldMasterMk cId="3836560820" sldId="2147483859"/>
            <pc:sldLayoutMk cId="1343888510" sldId="2147483866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20.689" v="1"/>
          <pc:sldLayoutMkLst>
            <pc:docMk/>
            <pc:sldMasterMk cId="3836560820" sldId="2147483859"/>
            <pc:sldLayoutMk cId="1091604273" sldId="2147483867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20.689" v="1"/>
          <pc:sldLayoutMkLst>
            <pc:docMk/>
            <pc:sldMasterMk cId="3836560820" sldId="2147483859"/>
            <pc:sldLayoutMk cId="2110358296" sldId="2147483868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20.689" v="1"/>
          <pc:sldLayoutMkLst>
            <pc:docMk/>
            <pc:sldMasterMk cId="3836560820" sldId="2147483859"/>
            <pc:sldLayoutMk cId="823339135" sldId="2147483875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20.689" v="1"/>
          <pc:sldLayoutMkLst>
            <pc:docMk/>
            <pc:sldMasterMk cId="3836560820" sldId="2147483859"/>
            <pc:sldLayoutMk cId="1981765735" sldId="2147483876"/>
          </pc:sldLayoutMkLst>
        </pc:sldLayoutChg>
      </pc:sldMasterChg>
      <pc:sldMasterChg chg="modTransition modSldLayout">
        <pc:chgData name="CHE' KHALILAH BINTI MAHMOOD" userId="939910dc-abfc-4a65-86de-f0fe610efadd" providerId="ADAL" clId="{3555EA81-30F4-4359-915C-A20BB59F74A2}" dt="2023-10-30T03:36:23.757" v="3"/>
        <pc:sldMasterMkLst>
          <pc:docMk/>
          <pc:sldMasterMk cId="1496069369" sldId="2147483878"/>
        </pc:sldMasterMkLst>
        <pc:sldLayoutChg chg="modTransition">
          <pc:chgData name="CHE' KHALILAH BINTI MAHMOOD" userId="939910dc-abfc-4a65-86de-f0fe610efadd" providerId="ADAL" clId="{3555EA81-30F4-4359-915C-A20BB59F74A2}" dt="2023-10-30T03:36:23.757" v="3"/>
          <pc:sldLayoutMkLst>
            <pc:docMk/>
            <pc:sldMasterMk cId="1496069369" sldId="2147483878"/>
            <pc:sldLayoutMk cId="2625196127" sldId="2147483879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23.757" v="3"/>
          <pc:sldLayoutMkLst>
            <pc:docMk/>
            <pc:sldMasterMk cId="1496069369" sldId="2147483878"/>
            <pc:sldLayoutMk cId="2342084074" sldId="2147483880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23.757" v="3"/>
          <pc:sldLayoutMkLst>
            <pc:docMk/>
            <pc:sldMasterMk cId="1496069369" sldId="2147483878"/>
            <pc:sldLayoutMk cId="965246635" sldId="2147483881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23.757" v="3"/>
          <pc:sldLayoutMkLst>
            <pc:docMk/>
            <pc:sldMasterMk cId="1496069369" sldId="2147483878"/>
            <pc:sldLayoutMk cId="1781254576" sldId="2147483882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23.757" v="3"/>
          <pc:sldLayoutMkLst>
            <pc:docMk/>
            <pc:sldMasterMk cId="1496069369" sldId="2147483878"/>
            <pc:sldLayoutMk cId="594925825" sldId="2147483883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23.757" v="3"/>
          <pc:sldLayoutMkLst>
            <pc:docMk/>
            <pc:sldMasterMk cId="1496069369" sldId="2147483878"/>
            <pc:sldLayoutMk cId="4064672967" sldId="2147483884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23.757" v="3"/>
          <pc:sldLayoutMkLst>
            <pc:docMk/>
            <pc:sldMasterMk cId="1496069369" sldId="2147483878"/>
            <pc:sldLayoutMk cId="663714133" sldId="2147483885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23.757" v="3"/>
          <pc:sldLayoutMkLst>
            <pc:docMk/>
            <pc:sldMasterMk cId="1496069369" sldId="2147483878"/>
            <pc:sldLayoutMk cId="239488473" sldId="2147483886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23.757" v="3"/>
          <pc:sldLayoutMkLst>
            <pc:docMk/>
            <pc:sldMasterMk cId="1496069369" sldId="2147483878"/>
            <pc:sldLayoutMk cId="4116436394" sldId="2147483887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23.757" v="3"/>
          <pc:sldLayoutMkLst>
            <pc:docMk/>
            <pc:sldMasterMk cId="1496069369" sldId="2147483878"/>
            <pc:sldLayoutMk cId="3117036928" sldId="2147483894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23.757" v="3"/>
          <pc:sldLayoutMkLst>
            <pc:docMk/>
            <pc:sldMasterMk cId="1496069369" sldId="2147483878"/>
            <pc:sldLayoutMk cId="190271290" sldId="2147483895"/>
          </pc:sldLayoutMkLst>
        </pc:sldLayoutChg>
      </pc:sldMasterChg>
      <pc:sldMasterChg chg="modTransition modSldLayout">
        <pc:chgData name="CHE' KHALILAH BINTI MAHMOOD" userId="939910dc-abfc-4a65-86de-f0fe610efadd" providerId="ADAL" clId="{3555EA81-30F4-4359-915C-A20BB59F74A2}" dt="2023-10-30T03:36:24.847" v="5"/>
        <pc:sldMasterMkLst>
          <pc:docMk/>
          <pc:sldMasterMk cId="2774626928" sldId="2147483897"/>
        </pc:sldMasterMkLst>
        <pc:sldLayoutChg chg="modTransition">
          <pc:chgData name="CHE' KHALILAH BINTI MAHMOOD" userId="939910dc-abfc-4a65-86de-f0fe610efadd" providerId="ADAL" clId="{3555EA81-30F4-4359-915C-A20BB59F74A2}" dt="2023-10-30T03:36:24.847" v="5"/>
          <pc:sldLayoutMkLst>
            <pc:docMk/>
            <pc:sldMasterMk cId="2774626928" sldId="2147483897"/>
            <pc:sldLayoutMk cId="3437181974" sldId="2147483898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24.847" v="5"/>
          <pc:sldLayoutMkLst>
            <pc:docMk/>
            <pc:sldMasterMk cId="2774626928" sldId="2147483897"/>
            <pc:sldLayoutMk cId="1942494538" sldId="2147483899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24.847" v="5"/>
          <pc:sldLayoutMkLst>
            <pc:docMk/>
            <pc:sldMasterMk cId="2774626928" sldId="2147483897"/>
            <pc:sldLayoutMk cId="924479084" sldId="2147483900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24.847" v="5"/>
          <pc:sldLayoutMkLst>
            <pc:docMk/>
            <pc:sldMasterMk cId="2774626928" sldId="2147483897"/>
            <pc:sldLayoutMk cId="1016257847" sldId="2147483901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24.847" v="5"/>
          <pc:sldLayoutMkLst>
            <pc:docMk/>
            <pc:sldMasterMk cId="2774626928" sldId="2147483897"/>
            <pc:sldLayoutMk cId="1469252236" sldId="2147483902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24.847" v="5"/>
          <pc:sldLayoutMkLst>
            <pc:docMk/>
            <pc:sldMasterMk cId="2774626928" sldId="2147483897"/>
            <pc:sldLayoutMk cId="140225037" sldId="2147483903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24.847" v="5"/>
          <pc:sldLayoutMkLst>
            <pc:docMk/>
            <pc:sldMasterMk cId="2774626928" sldId="2147483897"/>
            <pc:sldLayoutMk cId="2486243342" sldId="2147483904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24.847" v="5"/>
          <pc:sldLayoutMkLst>
            <pc:docMk/>
            <pc:sldMasterMk cId="2774626928" sldId="2147483897"/>
            <pc:sldLayoutMk cId="2318953168" sldId="2147483905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24.847" v="5"/>
          <pc:sldLayoutMkLst>
            <pc:docMk/>
            <pc:sldMasterMk cId="2774626928" sldId="2147483897"/>
            <pc:sldLayoutMk cId="137286483" sldId="2147483906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24.847" v="5"/>
          <pc:sldLayoutMkLst>
            <pc:docMk/>
            <pc:sldMasterMk cId="2774626928" sldId="2147483897"/>
            <pc:sldLayoutMk cId="761727847" sldId="2147483907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24.847" v="5"/>
          <pc:sldLayoutMkLst>
            <pc:docMk/>
            <pc:sldMasterMk cId="2774626928" sldId="2147483897"/>
            <pc:sldLayoutMk cId="2798514745" sldId="2147483908"/>
          </pc:sldLayoutMkLst>
        </pc:sldLayoutChg>
      </pc:sldMasterChg>
      <pc:sldMasterChg chg="modTransition modSldLayout">
        <pc:chgData name="CHE' KHALILAH BINTI MAHMOOD" userId="939910dc-abfc-4a65-86de-f0fe610efadd" providerId="ADAL" clId="{3555EA81-30F4-4359-915C-A20BB59F74A2}" dt="2023-10-30T03:36:43.448" v="6"/>
        <pc:sldMasterMkLst>
          <pc:docMk/>
          <pc:sldMasterMk cId="546019076" sldId="2147483910"/>
        </pc:sldMasterMkLst>
        <pc:sldLayoutChg chg="modTransition">
          <pc:chgData name="CHE' KHALILAH BINTI MAHMOOD" userId="939910dc-abfc-4a65-86de-f0fe610efadd" providerId="ADAL" clId="{3555EA81-30F4-4359-915C-A20BB59F74A2}" dt="2023-10-30T03:36:43.448" v="6"/>
          <pc:sldLayoutMkLst>
            <pc:docMk/>
            <pc:sldMasterMk cId="546019076" sldId="2147483910"/>
            <pc:sldLayoutMk cId="323514310" sldId="2147483911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43.448" v="6"/>
          <pc:sldLayoutMkLst>
            <pc:docMk/>
            <pc:sldMasterMk cId="546019076" sldId="2147483910"/>
            <pc:sldLayoutMk cId="3359728844" sldId="2147483912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43.448" v="6"/>
          <pc:sldLayoutMkLst>
            <pc:docMk/>
            <pc:sldMasterMk cId="546019076" sldId="2147483910"/>
            <pc:sldLayoutMk cId="2563281445" sldId="2147483913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43.448" v="6"/>
          <pc:sldLayoutMkLst>
            <pc:docMk/>
            <pc:sldMasterMk cId="546019076" sldId="2147483910"/>
            <pc:sldLayoutMk cId="1404047615" sldId="2147483914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43.448" v="6"/>
          <pc:sldLayoutMkLst>
            <pc:docMk/>
            <pc:sldMasterMk cId="546019076" sldId="2147483910"/>
            <pc:sldLayoutMk cId="3594531017" sldId="2147483915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43.448" v="6"/>
          <pc:sldLayoutMkLst>
            <pc:docMk/>
            <pc:sldMasterMk cId="546019076" sldId="2147483910"/>
            <pc:sldLayoutMk cId="2676900850" sldId="2147483916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43.448" v="6"/>
          <pc:sldLayoutMkLst>
            <pc:docMk/>
            <pc:sldMasterMk cId="546019076" sldId="2147483910"/>
            <pc:sldLayoutMk cId="1860873687" sldId="2147483917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43.448" v="6"/>
          <pc:sldLayoutMkLst>
            <pc:docMk/>
            <pc:sldMasterMk cId="546019076" sldId="2147483910"/>
            <pc:sldLayoutMk cId="1158232446" sldId="2147483918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43.448" v="6"/>
          <pc:sldLayoutMkLst>
            <pc:docMk/>
            <pc:sldMasterMk cId="546019076" sldId="2147483910"/>
            <pc:sldLayoutMk cId="1135420675" sldId="2147483919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43.448" v="6"/>
          <pc:sldLayoutMkLst>
            <pc:docMk/>
            <pc:sldMasterMk cId="546019076" sldId="2147483910"/>
            <pc:sldLayoutMk cId="4160962430" sldId="2147483920"/>
          </pc:sldLayoutMkLst>
        </pc:sldLayoutChg>
        <pc:sldLayoutChg chg="modTransition">
          <pc:chgData name="CHE' KHALILAH BINTI MAHMOOD" userId="939910dc-abfc-4a65-86de-f0fe610efadd" providerId="ADAL" clId="{3555EA81-30F4-4359-915C-A20BB59F74A2}" dt="2023-10-30T03:36:43.448" v="6"/>
          <pc:sldLayoutMkLst>
            <pc:docMk/>
            <pc:sldMasterMk cId="546019076" sldId="2147483910"/>
            <pc:sldLayoutMk cId="2995165872" sldId="214748392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975E0B-E6FD-4633-844E-B009B12D575C}" type="doc">
      <dgm:prSet loTypeId="urn:microsoft.com/office/officeart/2005/8/layout/radial5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9EE3FD8-BCFD-4147-A53B-E070A63FD262}">
      <dgm:prSet phldrT="[Text]" custT="1"/>
      <dgm:spPr/>
      <dgm:t>
        <a:bodyPr/>
        <a:lstStyle/>
        <a:p>
          <a:r>
            <a:rPr lang="en-US" sz="1800" b="1"/>
            <a:t>Types of Decision Making</a:t>
          </a:r>
        </a:p>
      </dgm:t>
    </dgm:pt>
    <dgm:pt modelId="{D3CC0EED-3C14-485A-8AD3-343DC7F0B525}" type="parTrans" cxnId="{DC3EE387-4DF9-45F2-ADE3-B60A53F4E0BD}">
      <dgm:prSet/>
      <dgm:spPr/>
      <dgm:t>
        <a:bodyPr/>
        <a:lstStyle/>
        <a:p>
          <a:endParaRPr lang="en-US" sz="1800" b="1"/>
        </a:p>
      </dgm:t>
    </dgm:pt>
    <dgm:pt modelId="{AB454D58-8060-4570-BD5D-5E17301B7B2E}" type="sibTrans" cxnId="{DC3EE387-4DF9-45F2-ADE3-B60A53F4E0BD}">
      <dgm:prSet/>
      <dgm:spPr/>
      <dgm:t>
        <a:bodyPr/>
        <a:lstStyle/>
        <a:p>
          <a:endParaRPr lang="en-US" sz="1800" b="1"/>
        </a:p>
      </dgm:t>
    </dgm:pt>
    <dgm:pt modelId="{673C0FF7-7BC6-47CB-AC36-FCB3F296FD53}">
      <dgm:prSet phldrT="[Text]" custT="1"/>
      <dgm:spPr/>
      <dgm:t>
        <a:bodyPr/>
        <a:lstStyle/>
        <a:p>
          <a:r>
            <a:rPr lang="en-US" sz="1800" b="1"/>
            <a:t>Program</a:t>
          </a:r>
        </a:p>
      </dgm:t>
    </dgm:pt>
    <dgm:pt modelId="{86B13543-414B-4A2C-BCD9-6CB4F93614E9}" type="parTrans" cxnId="{0D0394BB-3C01-4F15-85B2-EB2853256915}">
      <dgm:prSet custT="1"/>
      <dgm:spPr/>
      <dgm:t>
        <a:bodyPr/>
        <a:lstStyle/>
        <a:p>
          <a:endParaRPr lang="en-US" sz="1800" b="1"/>
        </a:p>
      </dgm:t>
    </dgm:pt>
    <dgm:pt modelId="{1FDAED2E-6C83-4AA0-86B3-D6C1E6277F83}" type="sibTrans" cxnId="{0D0394BB-3C01-4F15-85B2-EB2853256915}">
      <dgm:prSet/>
      <dgm:spPr/>
      <dgm:t>
        <a:bodyPr/>
        <a:lstStyle/>
        <a:p>
          <a:endParaRPr lang="en-US" sz="1800" b="1"/>
        </a:p>
      </dgm:t>
    </dgm:pt>
    <dgm:pt modelId="{2F31C9A0-6C2B-4A54-B0EF-B8ECDBD27B42}">
      <dgm:prSet phldrT="[Text]" custT="1"/>
      <dgm:spPr/>
      <dgm:t>
        <a:bodyPr/>
        <a:lstStyle/>
        <a:p>
          <a:r>
            <a:rPr lang="en-US" sz="1800" b="1"/>
            <a:t>Non- Program</a:t>
          </a:r>
        </a:p>
      </dgm:t>
    </dgm:pt>
    <dgm:pt modelId="{AC0A2B56-20E4-438C-8BE6-57DF82F7C789}" type="parTrans" cxnId="{3F374FDA-C223-4A4C-920F-E15FA9BDA1B9}">
      <dgm:prSet custT="1"/>
      <dgm:spPr/>
      <dgm:t>
        <a:bodyPr/>
        <a:lstStyle/>
        <a:p>
          <a:endParaRPr lang="en-US" sz="1800" b="1"/>
        </a:p>
      </dgm:t>
    </dgm:pt>
    <dgm:pt modelId="{482B70AF-D78A-49AB-8094-99D05899893D}" type="sibTrans" cxnId="{3F374FDA-C223-4A4C-920F-E15FA9BDA1B9}">
      <dgm:prSet/>
      <dgm:spPr/>
      <dgm:t>
        <a:bodyPr/>
        <a:lstStyle/>
        <a:p>
          <a:endParaRPr lang="en-US" sz="1800" b="1"/>
        </a:p>
      </dgm:t>
    </dgm:pt>
    <dgm:pt modelId="{7689CFC9-231F-4B0E-8DAD-D3882B576F07}">
      <dgm:prSet phldrT="[Text]"/>
      <dgm:spPr/>
      <dgm:t>
        <a:bodyPr/>
        <a:lstStyle/>
        <a:p>
          <a:endParaRPr lang="en-US" sz="1800" b="1"/>
        </a:p>
      </dgm:t>
    </dgm:pt>
    <dgm:pt modelId="{14E0F136-82CA-47DF-BCBC-ABC586105B84}" type="parTrans" cxnId="{872442C0-BB44-403F-ACE0-503BDE426C7F}">
      <dgm:prSet/>
      <dgm:spPr/>
      <dgm:t>
        <a:bodyPr/>
        <a:lstStyle/>
        <a:p>
          <a:endParaRPr lang="en-US" sz="1800" b="1"/>
        </a:p>
      </dgm:t>
    </dgm:pt>
    <dgm:pt modelId="{E63C762D-E14D-4556-9A58-A15BADF4F1F0}" type="sibTrans" cxnId="{872442C0-BB44-403F-ACE0-503BDE426C7F}">
      <dgm:prSet/>
      <dgm:spPr/>
      <dgm:t>
        <a:bodyPr/>
        <a:lstStyle/>
        <a:p>
          <a:endParaRPr lang="en-US" sz="1800" b="1"/>
        </a:p>
      </dgm:t>
    </dgm:pt>
    <dgm:pt modelId="{B246805E-74E6-4A45-8BB3-8C78A97A5C4C}">
      <dgm:prSet phldrT="[Text]"/>
      <dgm:spPr/>
      <dgm:t>
        <a:bodyPr/>
        <a:lstStyle/>
        <a:p>
          <a:endParaRPr lang="en-US" sz="1800" b="1"/>
        </a:p>
      </dgm:t>
    </dgm:pt>
    <dgm:pt modelId="{60E55343-6F02-4838-8317-7470E5DACD00}" type="parTrans" cxnId="{616896CA-9D55-4DDB-A766-190C627A6EE5}">
      <dgm:prSet/>
      <dgm:spPr/>
      <dgm:t>
        <a:bodyPr/>
        <a:lstStyle/>
        <a:p>
          <a:endParaRPr lang="en-US" sz="1800" b="1"/>
        </a:p>
      </dgm:t>
    </dgm:pt>
    <dgm:pt modelId="{8B50E279-2802-403F-86C0-AF6E30C075EA}" type="sibTrans" cxnId="{616896CA-9D55-4DDB-A766-190C627A6EE5}">
      <dgm:prSet/>
      <dgm:spPr/>
      <dgm:t>
        <a:bodyPr/>
        <a:lstStyle/>
        <a:p>
          <a:endParaRPr lang="en-US" sz="1800" b="1"/>
        </a:p>
      </dgm:t>
    </dgm:pt>
    <dgm:pt modelId="{0CEED0F0-8ED3-42C1-97FA-45BD61C8DE33}" type="pres">
      <dgm:prSet presAssocID="{2A975E0B-E6FD-4633-844E-B009B12D575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5C56107-D7C8-4879-B489-BCC0728DEBF4}" type="pres">
      <dgm:prSet presAssocID="{09EE3FD8-BCFD-4147-A53B-E070A63FD262}" presName="centerShape" presStyleLbl="node0" presStyleIdx="0" presStyleCnt="1" custScaleX="248503" custScaleY="136428" custLinFactNeighborY="-40679"/>
      <dgm:spPr/>
    </dgm:pt>
    <dgm:pt modelId="{60EBA42F-9529-4C96-A07E-94BAA3B5E794}" type="pres">
      <dgm:prSet presAssocID="{86B13543-414B-4A2C-BCD9-6CB4F93614E9}" presName="parTrans" presStyleLbl="sibTrans2D1" presStyleIdx="0" presStyleCnt="2"/>
      <dgm:spPr/>
    </dgm:pt>
    <dgm:pt modelId="{CF5FF84B-9BAC-4B1B-AF09-CA20083B0C64}" type="pres">
      <dgm:prSet presAssocID="{86B13543-414B-4A2C-BCD9-6CB4F93614E9}" presName="connectorText" presStyleLbl="sibTrans2D1" presStyleIdx="0" presStyleCnt="2"/>
      <dgm:spPr/>
    </dgm:pt>
    <dgm:pt modelId="{90400756-42B1-4557-A7FE-F89718FE7CCE}" type="pres">
      <dgm:prSet presAssocID="{673C0FF7-7BC6-47CB-AC36-FCB3F296FD53}" presName="node" presStyleLbl="node1" presStyleIdx="0" presStyleCnt="2" custScaleX="213954" custScaleY="108815" custRadScaleRad="144319" custRadScaleInc="-101946">
        <dgm:presLayoutVars>
          <dgm:bulletEnabled val="1"/>
        </dgm:presLayoutVars>
      </dgm:prSet>
      <dgm:spPr/>
    </dgm:pt>
    <dgm:pt modelId="{A3C9F837-F71E-4C09-8393-3F1740A90FDA}" type="pres">
      <dgm:prSet presAssocID="{AC0A2B56-20E4-438C-8BE6-57DF82F7C789}" presName="parTrans" presStyleLbl="sibTrans2D1" presStyleIdx="1" presStyleCnt="2"/>
      <dgm:spPr/>
    </dgm:pt>
    <dgm:pt modelId="{3CD83073-DE7C-4512-8624-DF36EE669D75}" type="pres">
      <dgm:prSet presAssocID="{AC0A2B56-20E4-438C-8BE6-57DF82F7C789}" presName="connectorText" presStyleLbl="sibTrans2D1" presStyleIdx="1" presStyleCnt="2"/>
      <dgm:spPr/>
    </dgm:pt>
    <dgm:pt modelId="{90921F35-CC68-4A79-8C87-17553537523E}" type="pres">
      <dgm:prSet presAssocID="{2F31C9A0-6C2B-4A54-B0EF-B8ECDBD27B42}" presName="node" presStyleLbl="node1" presStyleIdx="1" presStyleCnt="2" custScaleX="230047" custScaleY="107095" custRadScaleRad="148239" custRadScaleInc="-98105">
        <dgm:presLayoutVars>
          <dgm:bulletEnabled val="1"/>
        </dgm:presLayoutVars>
      </dgm:prSet>
      <dgm:spPr/>
    </dgm:pt>
  </dgm:ptLst>
  <dgm:cxnLst>
    <dgm:cxn modelId="{770D112C-F1EB-4CD9-A58F-7984623407A7}" type="presOf" srcId="{AC0A2B56-20E4-438C-8BE6-57DF82F7C789}" destId="{3CD83073-DE7C-4512-8624-DF36EE669D75}" srcOrd="1" destOrd="0" presId="urn:microsoft.com/office/officeart/2005/8/layout/radial5"/>
    <dgm:cxn modelId="{90BCF23E-1190-49CA-80A2-621970FA5F6D}" type="presOf" srcId="{86B13543-414B-4A2C-BCD9-6CB4F93614E9}" destId="{60EBA42F-9529-4C96-A07E-94BAA3B5E794}" srcOrd="0" destOrd="0" presId="urn:microsoft.com/office/officeart/2005/8/layout/radial5"/>
    <dgm:cxn modelId="{8D593379-ED4E-45DD-9DA5-1423A735009F}" type="presOf" srcId="{AC0A2B56-20E4-438C-8BE6-57DF82F7C789}" destId="{A3C9F837-F71E-4C09-8393-3F1740A90FDA}" srcOrd="0" destOrd="0" presId="urn:microsoft.com/office/officeart/2005/8/layout/radial5"/>
    <dgm:cxn modelId="{014C6F7E-FD5D-4E0A-A098-DFFE85ED2508}" type="presOf" srcId="{2F31C9A0-6C2B-4A54-B0EF-B8ECDBD27B42}" destId="{90921F35-CC68-4A79-8C87-17553537523E}" srcOrd="0" destOrd="0" presId="urn:microsoft.com/office/officeart/2005/8/layout/radial5"/>
    <dgm:cxn modelId="{DC3EE387-4DF9-45F2-ADE3-B60A53F4E0BD}" srcId="{2A975E0B-E6FD-4633-844E-B009B12D575C}" destId="{09EE3FD8-BCFD-4147-A53B-E070A63FD262}" srcOrd="0" destOrd="0" parTransId="{D3CC0EED-3C14-485A-8AD3-343DC7F0B525}" sibTransId="{AB454D58-8060-4570-BD5D-5E17301B7B2E}"/>
    <dgm:cxn modelId="{37D6838A-FEFD-4132-8D79-DA46ECF03923}" type="presOf" srcId="{86B13543-414B-4A2C-BCD9-6CB4F93614E9}" destId="{CF5FF84B-9BAC-4B1B-AF09-CA20083B0C64}" srcOrd="1" destOrd="0" presId="urn:microsoft.com/office/officeart/2005/8/layout/radial5"/>
    <dgm:cxn modelId="{0D0394BB-3C01-4F15-85B2-EB2853256915}" srcId="{09EE3FD8-BCFD-4147-A53B-E070A63FD262}" destId="{673C0FF7-7BC6-47CB-AC36-FCB3F296FD53}" srcOrd="0" destOrd="0" parTransId="{86B13543-414B-4A2C-BCD9-6CB4F93614E9}" sibTransId="{1FDAED2E-6C83-4AA0-86B3-D6C1E6277F83}"/>
    <dgm:cxn modelId="{872442C0-BB44-403F-ACE0-503BDE426C7F}" srcId="{2A975E0B-E6FD-4633-844E-B009B12D575C}" destId="{7689CFC9-231F-4B0E-8DAD-D3882B576F07}" srcOrd="1" destOrd="0" parTransId="{14E0F136-82CA-47DF-BCBC-ABC586105B84}" sibTransId="{E63C762D-E14D-4556-9A58-A15BADF4F1F0}"/>
    <dgm:cxn modelId="{616896CA-9D55-4DDB-A766-190C627A6EE5}" srcId="{2A975E0B-E6FD-4633-844E-B009B12D575C}" destId="{B246805E-74E6-4A45-8BB3-8C78A97A5C4C}" srcOrd="2" destOrd="0" parTransId="{60E55343-6F02-4838-8317-7470E5DACD00}" sibTransId="{8B50E279-2802-403F-86C0-AF6E30C075EA}"/>
    <dgm:cxn modelId="{A4CAC7CD-C74B-4BE2-B740-2FE36112D28D}" type="presOf" srcId="{09EE3FD8-BCFD-4147-A53B-E070A63FD262}" destId="{25C56107-D7C8-4879-B489-BCC0728DEBF4}" srcOrd="0" destOrd="0" presId="urn:microsoft.com/office/officeart/2005/8/layout/radial5"/>
    <dgm:cxn modelId="{CAC029D0-E73B-4869-BEFA-EF1748C2236C}" type="presOf" srcId="{2A975E0B-E6FD-4633-844E-B009B12D575C}" destId="{0CEED0F0-8ED3-42C1-97FA-45BD61C8DE33}" srcOrd="0" destOrd="0" presId="urn:microsoft.com/office/officeart/2005/8/layout/radial5"/>
    <dgm:cxn modelId="{3F374FDA-C223-4A4C-920F-E15FA9BDA1B9}" srcId="{09EE3FD8-BCFD-4147-A53B-E070A63FD262}" destId="{2F31C9A0-6C2B-4A54-B0EF-B8ECDBD27B42}" srcOrd="1" destOrd="0" parTransId="{AC0A2B56-20E4-438C-8BE6-57DF82F7C789}" sibTransId="{482B70AF-D78A-49AB-8094-99D05899893D}"/>
    <dgm:cxn modelId="{CD3579F7-E70C-469D-BFFF-D74A90362BD2}" type="presOf" srcId="{673C0FF7-7BC6-47CB-AC36-FCB3F296FD53}" destId="{90400756-42B1-4557-A7FE-F89718FE7CCE}" srcOrd="0" destOrd="0" presId="urn:microsoft.com/office/officeart/2005/8/layout/radial5"/>
    <dgm:cxn modelId="{C254F0A2-EE79-405B-8BB4-3926E05E2DA6}" type="presParOf" srcId="{0CEED0F0-8ED3-42C1-97FA-45BD61C8DE33}" destId="{25C56107-D7C8-4879-B489-BCC0728DEBF4}" srcOrd="0" destOrd="0" presId="urn:microsoft.com/office/officeart/2005/8/layout/radial5"/>
    <dgm:cxn modelId="{07E7010C-5F36-4C9F-8E75-10491CC39422}" type="presParOf" srcId="{0CEED0F0-8ED3-42C1-97FA-45BD61C8DE33}" destId="{60EBA42F-9529-4C96-A07E-94BAA3B5E794}" srcOrd="1" destOrd="0" presId="urn:microsoft.com/office/officeart/2005/8/layout/radial5"/>
    <dgm:cxn modelId="{A15F9544-9F80-4E1C-990F-14796B90FA61}" type="presParOf" srcId="{60EBA42F-9529-4C96-A07E-94BAA3B5E794}" destId="{CF5FF84B-9BAC-4B1B-AF09-CA20083B0C64}" srcOrd="0" destOrd="0" presId="urn:microsoft.com/office/officeart/2005/8/layout/radial5"/>
    <dgm:cxn modelId="{EF2689E4-2917-40CC-A23E-B4BAE157608E}" type="presParOf" srcId="{0CEED0F0-8ED3-42C1-97FA-45BD61C8DE33}" destId="{90400756-42B1-4557-A7FE-F89718FE7CCE}" srcOrd="2" destOrd="0" presId="urn:microsoft.com/office/officeart/2005/8/layout/radial5"/>
    <dgm:cxn modelId="{B358CE41-A2ED-4BD4-B1A0-F6F3B69F273A}" type="presParOf" srcId="{0CEED0F0-8ED3-42C1-97FA-45BD61C8DE33}" destId="{A3C9F837-F71E-4C09-8393-3F1740A90FDA}" srcOrd="3" destOrd="0" presId="urn:microsoft.com/office/officeart/2005/8/layout/radial5"/>
    <dgm:cxn modelId="{A52ECE3C-DD9A-4DE4-B97E-938E5CDFAE66}" type="presParOf" srcId="{A3C9F837-F71E-4C09-8393-3F1740A90FDA}" destId="{3CD83073-DE7C-4512-8624-DF36EE669D75}" srcOrd="0" destOrd="0" presId="urn:microsoft.com/office/officeart/2005/8/layout/radial5"/>
    <dgm:cxn modelId="{4D195C99-3DB6-487E-BBCC-4675ECFC0003}" type="presParOf" srcId="{0CEED0F0-8ED3-42C1-97FA-45BD61C8DE33}" destId="{90921F35-CC68-4A79-8C87-17553537523E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348789-3A43-4F42-B80D-CDB30124D6AD}" type="doc">
      <dgm:prSet loTypeId="urn:microsoft.com/office/officeart/2005/8/layout/vList5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E430D38-C4B2-4CDC-BEDD-2410DA4837C7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Certainty</a:t>
          </a:r>
        </a:p>
      </dgm:t>
    </dgm:pt>
    <dgm:pt modelId="{5D880FF6-A842-4A8A-89AC-4FDE3D0EF5F8}" type="parTrans" cxnId="{4A3EF91C-82EC-4351-8EA0-B6FCF9EFF930}">
      <dgm:prSet/>
      <dgm:spPr/>
      <dgm:t>
        <a:bodyPr/>
        <a:lstStyle/>
        <a:p>
          <a:endParaRPr lang="en-US"/>
        </a:p>
      </dgm:t>
    </dgm:pt>
    <dgm:pt modelId="{42489584-2EE5-44D9-A2B3-95D7215D6F18}" type="sibTrans" cxnId="{4A3EF91C-82EC-4351-8EA0-B6FCF9EFF930}">
      <dgm:prSet/>
      <dgm:spPr/>
      <dgm:t>
        <a:bodyPr/>
        <a:lstStyle/>
        <a:p>
          <a:endParaRPr lang="en-US"/>
        </a:p>
      </dgm:t>
    </dgm:pt>
    <dgm:pt modelId="{E8B674CE-F430-47E3-BF27-DADD7AA573E7}">
      <dgm:prSet phldrT="[Text]" custT="1"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pPr algn="just"/>
          <a:endParaRPr lang="en-US" sz="1600">
            <a:latin typeface="+mj-lt"/>
          </a:endParaRPr>
        </a:p>
      </dgm:t>
    </dgm:pt>
    <dgm:pt modelId="{3A044CF9-552A-46FC-B82C-1AA130B4E69D}" type="parTrans" cxnId="{5A2C06ED-3B39-43AC-B651-DE522934939F}">
      <dgm:prSet/>
      <dgm:spPr/>
      <dgm:t>
        <a:bodyPr/>
        <a:lstStyle/>
        <a:p>
          <a:endParaRPr lang="en-US"/>
        </a:p>
      </dgm:t>
    </dgm:pt>
    <dgm:pt modelId="{F2C70206-55A4-4CD5-B79D-55329DD2364C}" type="sibTrans" cxnId="{5A2C06ED-3B39-43AC-B651-DE522934939F}">
      <dgm:prSet/>
      <dgm:spPr/>
      <dgm:t>
        <a:bodyPr/>
        <a:lstStyle/>
        <a:p>
          <a:endParaRPr lang="en-US"/>
        </a:p>
      </dgm:t>
    </dgm:pt>
    <dgm:pt modelId="{52296374-F69B-4FFE-9953-FB9317D14925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Uncertainty</a:t>
          </a:r>
        </a:p>
      </dgm:t>
    </dgm:pt>
    <dgm:pt modelId="{14AD26E1-EE73-45F2-92C1-E4A6E5CF9CFD}" type="parTrans" cxnId="{FC881360-E373-4A37-80D8-B78621D1F14C}">
      <dgm:prSet/>
      <dgm:spPr/>
      <dgm:t>
        <a:bodyPr/>
        <a:lstStyle/>
        <a:p>
          <a:endParaRPr lang="en-US"/>
        </a:p>
      </dgm:t>
    </dgm:pt>
    <dgm:pt modelId="{EEDE90FC-225B-4634-ACF8-C59EE883BABC}" type="sibTrans" cxnId="{FC881360-E373-4A37-80D8-B78621D1F14C}">
      <dgm:prSet/>
      <dgm:spPr/>
      <dgm:t>
        <a:bodyPr/>
        <a:lstStyle/>
        <a:p>
          <a:endParaRPr lang="en-US"/>
        </a:p>
      </dgm:t>
    </dgm:pt>
    <dgm:pt modelId="{A8ED725A-AE60-4F9B-A444-155EB613B2A8}">
      <dgm:prSet phldrT="[Text]" custT="1"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pPr algn="just"/>
          <a:r>
            <a:rPr lang="en-US" sz="1400">
              <a:latin typeface="+mj-lt"/>
            </a:rPr>
            <a:t>A condition under which there is not full knowledge of the problem and reasonable probabilities for alternative outcomes cannot be determined.</a:t>
          </a:r>
        </a:p>
      </dgm:t>
    </dgm:pt>
    <dgm:pt modelId="{9234F9F8-EB92-41EA-B641-F29CE413A425}" type="parTrans" cxnId="{31ECCF3D-7C4A-4468-8299-52F9A65C595D}">
      <dgm:prSet/>
      <dgm:spPr/>
      <dgm:t>
        <a:bodyPr/>
        <a:lstStyle/>
        <a:p>
          <a:endParaRPr lang="en-US"/>
        </a:p>
      </dgm:t>
    </dgm:pt>
    <dgm:pt modelId="{1FC227E3-65A8-4700-BDB7-4276935288C5}" type="sibTrans" cxnId="{31ECCF3D-7C4A-4468-8299-52F9A65C595D}">
      <dgm:prSet/>
      <dgm:spPr/>
      <dgm:t>
        <a:bodyPr/>
        <a:lstStyle/>
        <a:p>
          <a:endParaRPr lang="en-US"/>
        </a:p>
      </dgm:t>
    </dgm:pt>
    <dgm:pt modelId="{FD86E5A0-97FF-4C07-97CD-ADE9E306DAAD}">
      <dgm:prSet custT="1"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pPr algn="just"/>
          <a:r>
            <a:rPr lang="en-GB" sz="1400">
              <a:latin typeface="+mj-lt"/>
            </a:rPr>
            <a:t>A situation in which a decision maker has neither certainty nor reasonable probability about the outcome.</a:t>
          </a:r>
          <a:endParaRPr lang="en-US" sz="1400">
            <a:latin typeface="+mj-lt"/>
          </a:endParaRPr>
        </a:p>
      </dgm:t>
    </dgm:pt>
    <dgm:pt modelId="{E4918EF5-E0DE-4518-9916-B7EFAD3C5BC5}" type="parTrans" cxnId="{3B5013DD-AA21-4D40-ABBC-445E8349021D}">
      <dgm:prSet/>
      <dgm:spPr/>
      <dgm:t>
        <a:bodyPr/>
        <a:lstStyle/>
        <a:p>
          <a:endParaRPr lang="en-US"/>
        </a:p>
      </dgm:t>
    </dgm:pt>
    <dgm:pt modelId="{55BBFE78-2236-49F8-8430-BD0BEBB4F2F6}" type="sibTrans" cxnId="{3B5013DD-AA21-4D40-ABBC-445E8349021D}">
      <dgm:prSet/>
      <dgm:spPr/>
      <dgm:t>
        <a:bodyPr/>
        <a:lstStyle/>
        <a:p>
          <a:endParaRPr lang="en-US"/>
        </a:p>
      </dgm:t>
    </dgm:pt>
    <dgm:pt modelId="{7A1919F4-9EC5-445A-8D46-9069E6AA6FEC}">
      <dgm:prSet phldrT="[Text]" custT="1"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pPr algn="l"/>
          <a:endParaRPr lang="en-US" sz="1600">
            <a:latin typeface="+mj-lt"/>
          </a:endParaRPr>
        </a:p>
      </dgm:t>
    </dgm:pt>
    <dgm:pt modelId="{293D7B15-C705-4B57-8DAA-F1DD51155B66}" type="parTrans" cxnId="{9B4F1B7B-743B-4D5B-BD3A-F5DB1ED0FAEA}">
      <dgm:prSet/>
      <dgm:spPr/>
      <dgm:t>
        <a:bodyPr/>
        <a:lstStyle/>
        <a:p>
          <a:endParaRPr lang="en-US"/>
        </a:p>
      </dgm:t>
    </dgm:pt>
    <dgm:pt modelId="{D13D658D-4275-4FA9-AA95-A21E43CB7A76}" type="sibTrans" cxnId="{9B4F1B7B-743B-4D5B-BD3A-F5DB1ED0FAEA}">
      <dgm:prSet/>
      <dgm:spPr/>
      <dgm:t>
        <a:bodyPr/>
        <a:lstStyle/>
        <a:p>
          <a:endParaRPr lang="en-US"/>
        </a:p>
      </dgm:t>
    </dgm:pt>
    <dgm:pt modelId="{EFA37C8B-68B1-4771-B645-38082AFC6DD3}">
      <dgm:prSet custT="1"/>
      <dgm:spPr/>
      <dgm:t>
        <a:bodyPr/>
        <a:lstStyle/>
        <a:p>
          <a:pPr algn="just"/>
          <a:r>
            <a:rPr lang="en-MY" sz="1400">
              <a:latin typeface="+mj-lt"/>
            </a:rPr>
            <a:t>When the decision maker knows with reasonable certainty what the alternatives are and what conditions are associated with each alternative, a state of certainty exists.</a:t>
          </a:r>
        </a:p>
      </dgm:t>
    </dgm:pt>
    <dgm:pt modelId="{105D2174-4DF5-4223-8595-FF2674884A86}" type="parTrans" cxnId="{4FAE50C2-7066-483C-A7E0-79058AD1F6DA}">
      <dgm:prSet/>
      <dgm:spPr/>
      <dgm:t>
        <a:bodyPr/>
        <a:lstStyle/>
        <a:p>
          <a:endParaRPr lang="en-MY"/>
        </a:p>
      </dgm:t>
    </dgm:pt>
    <dgm:pt modelId="{FE529842-180D-4E6C-B11E-FBDB243DA807}" type="sibTrans" cxnId="{4FAE50C2-7066-483C-A7E0-79058AD1F6DA}">
      <dgm:prSet/>
      <dgm:spPr/>
      <dgm:t>
        <a:bodyPr/>
        <a:lstStyle/>
        <a:p>
          <a:endParaRPr lang="en-MY"/>
        </a:p>
      </dgm:t>
    </dgm:pt>
    <dgm:pt modelId="{018E32C3-25C3-4670-9191-403398BDB95F}">
      <dgm:prSet custT="1"/>
      <dgm:spPr/>
      <dgm:t>
        <a:bodyPr/>
        <a:lstStyle/>
        <a:p>
          <a:pPr algn="just"/>
          <a:r>
            <a:rPr lang="en-MY" sz="1400">
              <a:latin typeface="+mj-lt"/>
            </a:rPr>
            <a:t>The information is available and considered to be reliable, and the cause and effect relationship is known.</a:t>
          </a:r>
        </a:p>
      </dgm:t>
    </dgm:pt>
    <dgm:pt modelId="{48B49A6E-3E2C-4A60-AE0D-6771BCE240FB}" type="parTrans" cxnId="{E526690C-BD9B-4422-885D-467BB708AC44}">
      <dgm:prSet/>
      <dgm:spPr/>
      <dgm:t>
        <a:bodyPr/>
        <a:lstStyle/>
        <a:p>
          <a:endParaRPr lang="en-MY"/>
        </a:p>
      </dgm:t>
    </dgm:pt>
    <dgm:pt modelId="{B574959E-C3E0-41B0-9E47-6C3FCC1B418B}" type="sibTrans" cxnId="{E526690C-BD9B-4422-885D-467BB708AC44}">
      <dgm:prSet/>
      <dgm:spPr/>
      <dgm:t>
        <a:bodyPr/>
        <a:lstStyle/>
        <a:p>
          <a:endParaRPr lang="en-MY"/>
        </a:p>
      </dgm:t>
    </dgm:pt>
    <dgm:pt modelId="{5BED28DC-1DA3-439B-B599-CF666F71DDAC}">
      <dgm:prSet custT="1"/>
      <dgm:spPr/>
      <dgm:t>
        <a:bodyPr/>
        <a:lstStyle/>
        <a:p>
          <a:pPr algn="just"/>
          <a:r>
            <a:rPr lang="en-MY" sz="1400">
              <a:latin typeface="+mj-lt"/>
            </a:rPr>
            <a:t>The manager has enough information to know the outcome of the decision before it is made and able to predict it precisely.</a:t>
          </a:r>
        </a:p>
      </dgm:t>
    </dgm:pt>
    <dgm:pt modelId="{5C09DBED-4B74-466C-90C6-91BD5F717064}" type="parTrans" cxnId="{F5CCB04F-E1A9-495F-BB38-E4D456D60B94}">
      <dgm:prSet/>
      <dgm:spPr/>
      <dgm:t>
        <a:bodyPr/>
        <a:lstStyle/>
        <a:p>
          <a:endParaRPr lang="en-MY"/>
        </a:p>
      </dgm:t>
    </dgm:pt>
    <dgm:pt modelId="{AB84452F-93D8-4AC9-AD5C-ECFA6DB6F22C}" type="sibTrans" cxnId="{F5CCB04F-E1A9-495F-BB38-E4D456D60B94}">
      <dgm:prSet/>
      <dgm:spPr/>
      <dgm:t>
        <a:bodyPr/>
        <a:lstStyle/>
        <a:p>
          <a:endParaRPr lang="en-MY"/>
        </a:p>
      </dgm:t>
    </dgm:pt>
    <dgm:pt modelId="{6B7A4149-8806-4831-AD75-3BDA63F2C70E}">
      <dgm:prSet custT="1"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pPr algn="just"/>
          <a:endParaRPr lang="en-US" sz="1400">
            <a:latin typeface="+mj-lt"/>
          </a:endParaRPr>
        </a:p>
      </dgm:t>
    </dgm:pt>
    <dgm:pt modelId="{A7C30208-5CD6-414B-9EAE-C5B971D5F5A5}" type="parTrans" cxnId="{AC8F044D-0442-4430-A5EA-56CA59162A0B}">
      <dgm:prSet/>
      <dgm:spPr/>
      <dgm:t>
        <a:bodyPr/>
        <a:lstStyle/>
        <a:p>
          <a:endParaRPr lang="en-MY"/>
        </a:p>
      </dgm:t>
    </dgm:pt>
    <dgm:pt modelId="{3605C250-C251-4A14-A412-80B74FD3C2FA}" type="sibTrans" cxnId="{AC8F044D-0442-4430-A5EA-56CA59162A0B}">
      <dgm:prSet/>
      <dgm:spPr/>
      <dgm:t>
        <a:bodyPr/>
        <a:lstStyle/>
        <a:p>
          <a:endParaRPr lang="en-MY"/>
        </a:p>
      </dgm:t>
    </dgm:pt>
    <dgm:pt modelId="{F2DD96E4-ECF5-4C6E-BFBA-E1DBCC60CC8A}">
      <dgm:prSet custT="1"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pPr algn="just"/>
          <a:endParaRPr lang="en-US" sz="1400">
            <a:latin typeface="+mj-lt"/>
          </a:endParaRPr>
        </a:p>
      </dgm:t>
    </dgm:pt>
    <dgm:pt modelId="{1D5EF0CC-E1AB-489A-9539-2427B9D118D5}" type="parTrans" cxnId="{122994C3-CA70-4BB4-BE10-E4BE89DC522D}">
      <dgm:prSet/>
      <dgm:spPr/>
      <dgm:t>
        <a:bodyPr/>
        <a:lstStyle/>
        <a:p>
          <a:endParaRPr lang="en-MY"/>
        </a:p>
      </dgm:t>
    </dgm:pt>
    <dgm:pt modelId="{2C67393D-ABA2-4446-A1A3-2A7086E724F4}" type="sibTrans" cxnId="{122994C3-CA70-4BB4-BE10-E4BE89DC522D}">
      <dgm:prSet/>
      <dgm:spPr/>
      <dgm:t>
        <a:bodyPr/>
        <a:lstStyle/>
        <a:p>
          <a:endParaRPr lang="en-MY"/>
        </a:p>
      </dgm:t>
    </dgm:pt>
    <dgm:pt modelId="{DBFDC629-FA6C-405C-8AD6-52005C4048C8}">
      <dgm:prSet custT="1"/>
      <dgm:spPr/>
      <dgm:t>
        <a:bodyPr/>
        <a:lstStyle/>
        <a:p>
          <a:pPr algn="just"/>
          <a:r>
            <a:rPr lang="en-MY" sz="1400">
              <a:latin typeface="+mj-lt"/>
            </a:rPr>
            <a:t>The manager feels unable to assign estimates to any of the alternatives.</a:t>
          </a:r>
        </a:p>
      </dgm:t>
    </dgm:pt>
    <dgm:pt modelId="{DC940B34-B692-4C58-B7E7-F2F06E51CCD0}" type="parTrans" cxnId="{4623B3BF-EEF2-4832-B0BF-A2DEEA87C65A}">
      <dgm:prSet/>
      <dgm:spPr/>
      <dgm:t>
        <a:bodyPr/>
        <a:lstStyle/>
        <a:p>
          <a:endParaRPr lang="en-MY"/>
        </a:p>
      </dgm:t>
    </dgm:pt>
    <dgm:pt modelId="{146FC7B6-5972-43BF-86B5-F6B133998B7A}" type="sibTrans" cxnId="{4623B3BF-EEF2-4832-B0BF-A2DEEA87C65A}">
      <dgm:prSet/>
      <dgm:spPr/>
      <dgm:t>
        <a:bodyPr/>
        <a:lstStyle/>
        <a:p>
          <a:endParaRPr lang="en-MY"/>
        </a:p>
      </dgm:t>
    </dgm:pt>
    <dgm:pt modelId="{2B8F0FD6-6C75-49FF-AE4F-862448FA7405}">
      <dgm:prSet phldrT="[Text]" custT="1"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pPr algn="just"/>
          <a:endParaRPr lang="en-US" sz="1400">
            <a:latin typeface="+mj-lt"/>
          </a:endParaRPr>
        </a:p>
      </dgm:t>
    </dgm:pt>
    <dgm:pt modelId="{01230328-8E03-4C5C-B617-50F1A6552369}" type="parTrans" cxnId="{77CFACD5-4A83-48E8-8F50-97284CA70333}">
      <dgm:prSet/>
      <dgm:spPr/>
      <dgm:t>
        <a:bodyPr/>
        <a:lstStyle/>
        <a:p>
          <a:endParaRPr lang="en-MY"/>
        </a:p>
      </dgm:t>
    </dgm:pt>
    <dgm:pt modelId="{7F322153-26B8-44DC-97B7-AA376EAF19FF}" type="sibTrans" cxnId="{77CFACD5-4A83-48E8-8F50-97284CA70333}">
      <dgm:prSet/>
      <dgm:spPr/>
      <dgm:t>
        <a:bodyPr/>
        <a:lstStyle/>
        <a:p>
          <a:endParaRPr lang="en-MY"/>
        </a:p>
      </dgm:t>
    </dgm:pt>
    <dgm:pt modelId="{E2881CEE-DBCB-45E1-8340-779D53C0142A}">
      <dgm:prSet phldrT="[Text]" custT="1"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pPr algn="just"/>
          <a:endParaRPr lang="en-US" sz="1400">
            <a:latin typeface="+mj-lt"/>
          </a:endParaRPr>
        </a:p>
      </dgm:t>
    </dgm:pt>
    <dgm:pt modelId="{D394ECD2-52B7-47F8-9B85-D6CA23292B1C}" type="parTrans" cxnId="{2F24D74D-2A8A-47D3-BE8D-CE1C010DC78D}">
      <dgm:prSet/>
      <dgm:spPr/>
      <dgm:t>
        <a:bodyPr/>
        <a:lstStyle/>
        <a:p>
          <a:endParaRPr lang="en-MY"/>
        </a:p>
      </dgm:t>
    </dgm:pt>
    <dgm:pt modelId="{65716346-8966-4BE2-B09E-66B8C44667DF}" type="sibTrans" cxnId="{2F24D74D-2A8A-47D3-BE8D-CE1C010DC78D}">
      <dgm:prSet/>
      <dgm:spPr/>
      <dgm:t>
        <a:bodyPr/>
        <a:lstStyle/>
        <a:p>
          <a:endParaRPr lang="en-MY"/>
        </a:p>
      </dgm:t>
    </dgm:pt>
    <dgm:pt modelId="{1BAD7537-375F-4A3D-A4E7-9107C62DDBAB}">
      <dgm:prSet custT="1"/>
      <dgm:spPr/>
      <dgm:t>
        <a:bodyPr/>
        <a:lstStyle/>
        <a:p>
          <a:pPr algn="just"/>
          <a:endParaRPr lang="en-MY" sz="1400">
            <a:latin typeface="+mj-lt"/>
          </a:endParaRPr>
        </a:p>
      </dgm:t>
    </dgm:pt>
    <dgm:pt modelId="{BD51C853-6F1F-41A1-97D7-57112976E945}" type="parTrans" cxnId="{A7DCEDC2-CB00-450E-9EC1-03DB83D9EEDF}">
      <dgm:prSet/>
      <dgm:spPr/>
      <dgm:t>
        <a:bodyPr/>
        <a:lstStyle/>
        <a:p>
          <a:endParaRPr lang="en-MY"/>
        </a:p>
      </dgm:t>
    </dgm:pt>
    <dgm:pt modelId="{08751C0F-5C7B-482C-B75A-D758C31F100C}" type="sibTrans" cxnId="{A7DCEDC2-CB00-450E-9EC1-03DB83D9EEDF}">
      <dgm:prSet/>
      <dgm:spPr/>
      <dgm:t>
        <a:bodyPr/>
        <a:lstStyle/>
        <a:p>
          <a:endParaRPr lang="en-MY"/>
        </a:p>
      </dgm:t>
    </dgm:pt>
    <dgm:pt modelId="{02C51D21-D6DE-49C3-BA43-FA039236EDBD}">
      <dgm:prSet custT="1"/>
      <dgm:spPr/>
      <dgm:t>
        <a:bodyPr/>
        <a:lstStyle/>
        <a:p>
          <a:pPr algn="just"/>
          <a:endParaRPr lang="en-MY" sz="1400">
            <a:latin typeface="+mj-lt"/>
          </a:endParaRPr>
        </a:p>
      </dgm:t>
    </dgm:pt>
    <dgm:pt modelId="{B6811B86-53A6-413E-B2CC-CC104BC122EC}" type="parTrans" cxnId="{F276165C-8C0F-4477-82F3-D310AC94361A}">
      <dgm:prSet/>
      <dgm:spPr/>
      <dgm:t>
        <a:bodyPr/>
        <a:lstStyle/>
        <a:p>
          <a:endParaRPr lang="en-MY"/>
        </a:p>
      </dgm:t>
    </dgm:pt>
    <dgm:pt modelId="{3CF1133D-DE37-4001-9687-EEF1AC3A11C2}" type="sibTrans" cxnId="{F276165C-8C0F-4477-82F3-D310AC94361A}">
      <dgm:prSet/>
      <dgm:spPr/>
      <dgm:t>
        <a:bodyPr/>
        <a:lstStyle/>
        <a:p>
          <a:endParaRPr lang="en-MY"/>
        </a:p>
      </dgm:t>
    </dgm:pt>
    <dgm:pt modelId="{318E7F80-EA5F-48DD-9C50-7A44EE9971BA}">
      <dgm:prSet phldrT="[Text]" custT="1"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pPr algn="just"/>
          <a:endParaRPr lang="en-US" sz="1400">
            <a:latin typeface="+mj-lt"/>
          </a:endParaRPr>
        </a:p>
      </dgm:t>
    </dgm:pt>
    <dgm:pt modelId="{3B2AA5BA-BB11-470C-8468-426961CE48DA}" type="parTrans" cxnId="{8328E908-C9A8-452E-A423-7BF016DEF953}">
      <dgm:prSet/>
      <dgm:spPr/>
      <dgm:t>
        <a:bodyPr/>
        <a:lstStyle/>
        <a:p>
          <a:endParaRPr lang="en-MY"/>
        </a:p>
      </dgm:t>
    </dgm:pt>
    <dgm:pt modelId="{364F832D-A288-4811-82D6-6BF6108387F8}" type="sibTrans" cxnId="{8328E908-C9A8-452E-A423-7BF016DEF953}">
      <dgm:prSet/>
      <dgm:spPr/>
      <dgm:t>
        <a:bodyPr/>
        <a:lstStyle/>
        <a:p>
          <a:endParaRPr lang="en-MY"/>
        </a:p>
      </dgm:t>
    </dgm:pt>
    <dgm:pt modelId="{A8D1D8E2-A6B2-47D3-AF0A-64B72510DD3E}">
      <dgm:prSet custT="1"/>
      <dgm:spPr/>
      <dgm:t>
        <a:bodyPr/>
        <a:lstStyle/>
        <a:p>
          <a:pPr algn="just"/>
          <a:endParaRPr lang="en-MY" sz="1400">
            <a:latin typeface="+mj-lt"/>
          </a:endParaRPr>
        </a:p>
      </dgm:t>
    </dgm:pt>
    <dgm:pt modelId="{C1B9E9FB-E381-47A7-BD97-06D70412F298}" type="parTrans" cxnId="{B8E2BF21-DC13-4BFF-A4D8-91EA7A00EF6B}">
      <dgm:prSet/>
      <dgm:spPr/>
      <dgm:t>
        <a:bodyPr/>
        <a:lstStyle/>
        <a:p>
          <a:endParaRPr lang="en-MY"/>
        </a:p>
      </dgm:t>
    </dgm:pt>
    <dgm:pt modelId="{A6C5B766-605B-4C90-8ADE-E1C00377153D}" type="sibTrans" cxnId="{B8E2BF21-DC13-4BFF-A4D8-91EA7A00EF6B}">
      <dgm:prSet/>
      <dgm:spPr/>
      <dgm:t>
        <a:bodyPr/>
        <a:lstStyle/>
        <a:p>
          <a:endParaRPr lang="en-MY"/>
        </a:p>
      </dgm:t>
    </dgm:pt>
    <dgm:pt modelId="{7ACD7528-5DFA-4E12-A977-F435D7D4381B}" type="pres">
      <dgm:prSet presAssocID="{35348789-3A43-4F42-B80D-CDB30124D6AD}" presName="Name0" presStyleCnt="0">
        <dgm:presLayoutVars>
          <dgm:dir/>
          <dgm:animLvl val="lvl"/>
          <dgm:resizeHandles val="exact"/>
        </dgm:presLayoutVars>
      </dgm:prSet>
      <dgm:spPr/>
    </dgm:pt>
    <dgm:pt modelId="{CC04EF0B-2E9D-4480-BFB1-F83985763E99}" type="pres">
      <dgm:prSet presAssocID="{DE430D38-C4B2-4CDC-BEDD-2410DA4837C7}" presName="linNode" presStyleCnt="0"/>
      <dgm:spPr/>
    </dgm:pt>
    <dgm:pt modelId="{78915F1C-B2AA-4718-AA44-5E8761902D3A}" type="pres">
      <dgm:prSet presAssocID="{DE430D38-C4B2-4CDC-BEDD-2410DA4837C7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1150669-4410-4471-A88C-1E8CE65A8CBD}" type="pres">
      <dgm:prSet presAssocID="{DE430D38-C4B2-4CDC-BEDD-2410DA4837C7}" presName="descendantText" presStyleLbl="alignAccFollowNode1" presStyleIdx="0" presStyleCnt="2" custScaleY="121627" custLinFactNeighborX="-227" custLinFactNeighborY="-1690">
        <dgm:presLayoutVars>
          <dgm:bulletEnabled val="1"/>
        </dgm:presLayoutVars>
      </dgm:prSet>
      <dgm:spPr/>
    </dgm:pt>
    <dgm:pt modelId="{02309691-F011-4712-B824-6820B05FA69B}" type="pres">
      <dgm:prSet presAssocID="{42489584-2EE5-44D9-A2B3-95D7215D6F18}" presName="sp" presStyleCnt="0"/>
      <dgm:spPr/>
    </dgm:pt>
    <dgm:pt modelId="{C6B0E424-690F-4F67-84D6-913B3228C1AD}" type="pres">
      <dgm:prSet presAssocID="{52296374-F69B-4FFE-9953-FB9317D14925}" presName="linNode" presStyleCnt="0"/>
      <dgm:spPr/>
    </dgm:pt>
    <dgm:pt modelId="{3126D9A4-CD6C-4369-9BD3-4B5C1C5D0026}" type="pres">
      <dgm:prSet presAssocID="{52296374-F69B-4FFE-9953-FB9317D1492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DABD9E9-EC76-4D92-9FEE-44A1EA83F36D}" type="pres">
      <dgm:prSet presAssocID="{52296374-F69B-4FFE-9953-FB9317D14925}" presName="descendantText" presStyleLbl="alignAccFollowNode1" presStyleIdx="1" presStyleCnt="2" custScaleY="117398">
        <dgm:presLayoutVars>
          <dgm:bulletEnabled val="1"/>
        </dgm:presLayoutVars>
      </dgm:prSet>
      <dgm:spPr/>
    </dgm:pt>
  </dgm:ptLst>
  <dgm:cxnLst>
    <dgm:cxn modelId="{8328E908-C9A8-452E-A423-7BF016DEF953}" srcId="{52296374-F69B-4FFE-9953-FB9317D14925}" destId="{318E7F80-EA5F-48DD-9C50-7A44EE9971BA}" srcOrd="3" destOrd="0" parTransId="{3B2AA5BA-BB11-470C-8468-426961CE48DA}" sibTransId="{364F832D-A288-4811-82D6-6BF6108387F8}"/>
    <dgm:cxn modelId="{69646109-00A2-4A56-A068-699AA9158E2C}" type="presOf" srcId="{FD86E5A0-97FF-4C07-97CD-ADE9E306DAAD}" destId="{9DABD9E9-EC76-4D92-9FEE-44A1EA83F36D}" srcOrd="0" destOrd="6" presId="urn:microsoft.com/office/officeart/2005/8/layout/vList5"/>
    <dgm:cxn modelId="{E526690C-BD9B-4422-885D-467BB708AC44}" srcId="{DE430D38-C4B2-4CDC-BEDD-2410DA4837C7}" destId="{018E32C3-25C3-4670-9191-403398BDB95F}" srcOrd="5" destOrd="0" parTransId="{48B49A6E-3E2C-4A60-AE0D-6771BCE240FB}" sibTransId="{B574959E-C3E0-41B0-9E47-6C3FCC1B418B}"/>
    <dgm:cxn modelId="{721D9D15-F9B9-481D-9B6D-72F5349B1F89}" type="presOf" srcId="{52296374-F69B-4FFE-9953-FB9317D14925}" destId="{3126D9A4-CD6C-4369-9BD3-4B5C1C5D0026}" srcOrd="0" destOrd="0" presId="urn:microsoft.com/office/officeart/2005/8/layout/vList5"/>
    <dgm:cxn modelId="{69872419-E716-4C18-9306-0C8430DD85AA}" type="presOf" srcId="{E2881CEE-DBCB-45E1-8340-779D53C0142A}" destId="{9DABD9E9-EC76-4D92-9FEE-44A1EA83F36D}" srcOrd="0" destOrd="1" presId="urn:microsoft.com/office/officeart/2005/8/layout/vList5"/>
    <dgm:cxn modelId="{4A3EF91C-82EC-4351-8EA0-B6FCF9EFF930}" srcId="{35348789-3A43-4F42-B80D-CDB30124D6AD}" destId="{DE430D38-C4B2-4CDC-BEDD-2410DA4837C7}" srcOrd="0" destOrd="0" parTransId="{5D880FF6-A842-4A8A-89AC-4FDE3D0EF5F8}" sibTransId="{42489584-2EE5-44D9-A2B3-95D7215D6F18}"/>
    <dgm:cxn modelId="{B8E2BF21-DC13-4BFF-A4D8-91EA7A00EF6B}" srcId="{52296374-F69B-4FFE-9953-FB9317D14925}" destId="{A8D1D8E2-A6B2-47D3-AF0A-64B72510DD3E}" srcOrd="5" destOrd="0" parTransId="{C1B9E9FB-E381-47A7-BD97-06D70412F298}" sibTransId="{A6C5B766-605B-4C90-8ADE-E1C00377153D}"/>
    <dgm:cxn modelId="{AB7DB837-04A3-4D81-93F4-9C61DE1C7832}" type="presOf" srcId="{6B7A4149-8806-4831-AD75-3BDA63F2C70E}" destId="{9DABD9E9-EC76-4D92-9FEE-44A1EA83F36D}" srcOrd="0" destOrd="8" presId="urn:microsoft.com/office/officeart/2005/8/layout/vList5"/>
    <dgm:cxn modelId="{31ECCF3D-7C4A-4468-8299-52F9A65C595D}" srcId="{52296374-F69B-4FFE-9953-FB9317D14925}" destId="{A8ED725A-AE60-4F9B-A444-155EB613B2A8}" srcOrd="2" destOrd="0" parTransId="{9234F9F8-EB92-41EA-B641-F29CE413A425}" sibTransId="{1FC227E3-65A8-4700-BDB7-4276935288C5}"/>
    <dgm:cxn modelId="{BB23FA3E-DE79-4FC8-A654-7EDC366840B1}" type="presOf" srcId="{F2DD96E4-ECF5-4C6E-BFBA-E1DBCC60CC8A}" destId="{9DABD9E9-EC76-4D92-9FEE-44A1EA83F36D}" srcOrd="0" destOrd="7" presId="urn:microsoft.com/office/officeart/2005/8/layout/vList5"/>
    <dgm:cxn modelId="{F276165C-8C0F-4477-82F3-D310AC94361A}" srcId="{DE430D38-C4B2-4CDC-BEDD-2410DA4837C7}" destId="{02C51D21-D6DE-49C3-BA43-FA039236EDBD}" srcOrd="4" destOrd="0" parTransId="{B6811B86-53A6-413E-B2CC-CC104BC122EC}" sibTransId="{3CF1133D-DE37-4001-9687-EEF1AC3A11C2}"/>
    <dgm:cxn modelId="{F188495F-1C8F-4B84-950D-F7200970F405}" type="presOf" srcId="{02C51D21-D6DE-49C3-BA43-FA039236EDBD}" destId="{81150669-4410-4471-A88C-1E8CE65A8CBD}" srcOrd="0" destOrd="4" presId="urn:microsoft.com/office/officeart/2005/8/layout/vList5"/>
    <dgm:cxn modelId="{FC881360-E373-4A37-80D8-B78621D1F14C}" srcId="{35348789-3A43-4F42-B80D-CDB30124D6AD}" destId="{52296374-F69B-4FFE-9953-FB9317D14925}" srcOrd="1" destOrd="0" parTransId="{14AD26E1-EE73-45F2-92C1-E4A6E5CF9CFD}" sibTransId="{EEDE90FC-225B-4634-ACF8-C59EE883BABC}"/>
    <dgm:cxn modelId="{ACD5D24A-AF75-4500-B9B9-E46E42391A8D}" type="presOf" srcId="{EFA37C8B-68B1-4771-B645-38082AFC6DD3}" destId="{81150669-4410-4471-A88C-1E8CE65A8CBD}" srcOrd="0" destOrd="3" presId="urn:microsoft.com/office/officeart/2005/8/layout/vList5"/>
    <dgm:cxn modelId="{AC8F044D-0442-4430-A5EA-56CA59162A0B}" srcId="{52296374-F69B-4FFE-9953-FB9317D14925}" destId="{6B7A4149-8806-4831-AD75-3BDA63F2C70E}" srcOrd="8" destOrd="0" parTransId="{A7C30208-5CD6-414B-9EAE-C5B971D5F5A5}" sibTransId="{3605C250-C251-4A14-A412-80B74FD3C2FA}"/>
    <dgm:cxn modelId="{2F24D74D-2A8A-47D3-BE8D-CE1C010DC78D}" srcId="{52296374-F69B-4FFE-9953-FB9317D14925}" destId="{E2881CEE-DBCB-45E1-8340-779D53C0142A}" srcOrd="1" destOrd="0" parTransId="{D394ECD2-52B7-47F8-9B85-D6CA23292B1C}" sibTransId="{65716346-8966-4BE2-B09E-66B8C44667DF}"/>
    <dgm:cxn modelId="{F5CCB04F-E1A9-495F-BB38-E4D456D60B94}" srcId="{DE430D38-C4B2-4CDC-BEDD-2410DA4837C7}" destId="{5BED28DC-1DA3-439B-B599-CF666F71DDAC}" srcOrd="1" destOrd="0" parTransId="{5C09DBED-4B74-466C-90C6-91BD5F717064}" sibTransId="{AB84452F-93D8-4AC9-AD5C-ECFA6DB6F22C}"/>
    <dgm:cxn modelId="{9B4F1B7B-743B-4D5B-BD3A-F5DB1ED0FAEA}" srcId="{DE430D38-C4B2-4CDC-BEDD-2410DA4837C7}" destId="{7A1919F4-9EC5-445A-8D46-9069E6AA6FEC}" srcOrd="6" destOrd="0" parTransId="{293D7B15-C705-4B57-8DAA-F1DD51155B66}" sibTransId="{D13D658D-4275-4FA9-AA95-A21E43CB7A76}"/>
    <dgm:cxn modelId="{8F05647C-3EE0-4F0C-AAE9-AB0ED81D8A51}" type="presOf" srcId="{A8D1D8E2-A6B2-47D3-AF0A-64B72510DD3E}" destId="{9DABD9E9-EC76-4D92-9FEE-44A1EA83F36D}" srcOrd="0" destOrd="5" presId="urn:microsoft.com/office/officeart/2005/8/layout/vList5"/>
    <dgm:cxn modelId="{7F82387D-46E9-4D91-8280-68F6C426CBAB}" type="presOf" srcId="{DBFDC629-FA6C-405C-8AD6-52005C4048C8}" destId="{9DABD9E9-EC76-4D92-9FEE-44A1EA83F36D}" srcOrd="0" destOrd="4" presId="urn:microsoft.com/office/officeart/2005/8/layout/vList5"/>
    <dgm:cxn modelId="{38B07881-7A65-4032-95A5-811479553425}" type="presOf" srcId="{35348789-3A43-4F42-B80D-CDB30124D6AD}" destId="{7ACD7528-5DFA-4E12-A977-F435D7D4381B}" srcOrd="0" destOrd="0" presId="urn:microsoft.com/office/officeart/2005/8/layout/vList5"/>
    <dgm:cxn modelId="{A697C397-DF91-4073-B65E-0AA0B5E68500}" type="presOf" srcId="{A8ED725A-AE60-4F9B-A444-155EB613B2A8}" destId="{9DABD9E9-EC76-4D92-9FEE-44A1EA83F36D}" srcOrd="0" destOrd="2" presId="urn:microsoft.com/office/officeart/2005/8/layout/vList5"/>
    <dgm:cxn modelId="{961EAA9E-BA68-4399-9DD9-68E7B627AC72}" type="presOf" srcId="{E8B674CE-F430-47E3-BF27-DADD7AA573E7}" destId="{81150669-4410-4471-A88C-1E8CE65A8CBD}" srcOrd="0" destOrd="0" presId="urn:microsoft.com/office/officeart/2005/8/layout/vList5"/>
    <dgm:cxn modelId="{4E62D29F-58B9-4BA1-84C8-526E5A034EEC}" type="presOf" srcId="{7A1919F4-9EC5-445A-8D46-9069E6AA6FEC}" destId="{81150669-4410-4471-A88C-1E8CE65A8CBD}" srcOrd="0" destOrd="6" presId="urn:microsoft.com/office/officeart/2005/8/layout/vList5"/>
    <dgm:cxn modelId="{8D3E7DA5-FA7B-4779-B501-DFB9363D2099}" type="presOf" srcId="{018E32C3-25C3-4670-9191-403398BDB95F}" destId="{81150669-4410-4471-A88C-1E8CE65A8CBD}" srcOrd="0" destOrd="5" presId="urn:microsoft.com/office/officeart/2005/8/layout/vList5"/>
    <dgm:cxn modelId="{BDEE0FAC-D962-43BC-B4AC-B136DE4A24E2}" type="presOf" srcId="{DE430D38-C4B2-4CDC-BEDD-2410DA4837C7}" destId="{78915F1C-B2AA-4718-AA44-5E8761902D3A}" srcOrd="0" destOrd="0" presId="urn:microsoft.com/office/officeart/2005/8/layout/vList5"/>
    <dgm:cxn modelId="{4623B3BF-EEF2-4832-B0BF-A2DEEA87C65A}" srcId="{52296374-F69B-4FFE-9953-FB9317D14925}" destId="{DBFDC629-FA6C-405C-8AD6-52005C4048C8}" srcOrd="4" destOrd="0" parTransId="{DC940B34-B692-4C58-B7E7-F2F06E51CCD0}" sibTransId="{146FC7B6-5972-43BF-86B5-F6B133998B7A}"/>
    <dgm:cxn modelId="{4FAE50C2-7066-483C-A7E0-79058AD1F6DA}" srcId="{DE430D38-C4B2-4CDC-BEDD-2410DA4837C7}" destId="{EFA37C8B-68B1-4771-B645-38082AFC6DD3}" srcOrd="3" destOrd="0" parTransId="{105D2174-4DF5-4223-8595-FF2674884A86}" sibTransId="{FE529842-180D-4E6C-B11E-FBDB243DA807}"/>
    <dgm:cxn modelId="{A7DCEDC2-CB00-450E-9EC1-03DB83D9EEDF}" srcId="{DE430D38-C4B2-4CDC-BEDD-2410DA4837C7}" destId="{1BAD7537-375F-4A3D-A4E7-9107C62DDBAB}" srcOrd="2" destOrd="0" parTransId="{BD51C853-6F1F-41A1-97D7-57112976E945}" sibTransId="{08751C0F-5C7B-482C-B75A-D758C31F100C}"/>
    <dgm:cxn modelId="{122994C3-CA70-4BB4-BE10-E4BE89DC522D}" srcId="{52296374-F69B-4FFE-9953-FB9317D14925}" destId="{F2DD96E4-ECF5-4C6E-BFBA-E1DBCC60CC8A}" srcOrd="7" destOrd="0" parTransId="{1D5EF0CC-E1AB-489A-9539-2427B9D118D5}" sibTransId="{2C67393D-ABA2-4446-A1A3-2A7086E724F4}"/>
    <dgm:cxn modelId="{0D4CFCC9-D139-40D5-97B7-7C33DEEEFE7C}" type="presOf" srcId="{1BAD7537-375F-4A3D-A4E7-9107C62DDBAB}" destId="{81150669-4410-4471-A88C-1E8CE65A8CBD}" srcOrd="0" destOrd="2" presId="urn:microsoft.com/office/officeart/2005/8/layout/vList5"/>
    <dgm:cxn modelId="{77CFACD5-4A83-48E8-8F50-97284CA70333}" srcId="{52296374-F69B-4FFE-9953-FB9317D14925}" destId="{2B8F0FD6-6C75-49FF-AE4F-862448FA7405}" srcOrd="0" destOrd="0" parTransId="{01230328-8E03-4C5C-B617-50F1A6552369}" sibTransId="{7F322153-26B8-44DC-97B7-AA376EAF19FF}"/>
    <dgm:cxn modelId="{3B5013DD-AA21-4D40-ABBC-445E8349021D}" srcId="{52296374-F69B-4FFE-9953-FB9317D14925}" destId="{FD86E5A0-97FF-4C07-97CD-ADE9E306DAAD}" srcOrd="6" destOrd="0" parTransId="{E4918EF5-E0DE-4518-9916-B7EFAD3C5BC5}" sibTransId="{55BBFE78-2236-49F8-8430-BD0BEBB4F2F6}"/>
    <dgm:cxn modelId="{C14F39E0-B5E2-4DAC-90C2-D28097F2FB75}" type="presOf" srcId="{2B8F0FD6-6C75-49FF-AE4F-862448FA7405}" destId="{9DABD9E9-EC76-4D92-9FEE-44A1EA83F36D}" srcOrd="0" destOrd="0" presId="urn:microsoft.com/office/officeart/2005/8/layout/vList5"/>
    <dgm:cxn modelId="{5A2C06ED-3B39-43AC-B651-DE522934939F}" srcId="{DE430D38-C4B2-4CDC-BEDD-2410DA4837C7}" destId="{E8B674CE-F430-47E3-BF27-DADD7AA573E7}" srcOrd="0" destOrd="0" parTransId="{3A044CF9-552A-46FC-B82C-1AA130B4E69D}" sibTransId="{F2C70206-55A4-4CD5-B79D-55329DD2364C}"/>
    <dgm:cxn modelId="{5D2E73FB-6B0C-4CF8-8B8A-AAA09BD8F387}" type="presOf" srcId="{318E7F80-EA5F-48DD-9C50-7A44EE9971BA}" destId="{9DABD9E9-EC76-4D92-9FEE-44A1EA83F36D}" srcOrd="0" destOrd="3" presId="urn:microsoft.com/office/officeart/2005/8/layout/vList5"/>
    <dgm:cxn modelId="{C65DF9FD-FAFA-447C-920D-67207B4B7980}" type="presOf" srcId="{5BED28DC-1DA3-439B-B599-CF666F71DDAC}" destId="{81150669-4410-4471-A88C-1E8CE65A8CBD}" srcOrd="0" destOrd="1" presId="urn:microsoft.com/office/officeart/2005/8/layout/vList5"/>
    <dgm:cxn modelId="{6925A227-25E4-41C1-94BC-E3C58B3177B0}" type="presParOf" srcId="{7ACD7528-5DFA-4E12-A977-F435D7D4381B}" destId="{CC04EF0B-2E9D-4480-BFB1-F83985763E99}" srcOrd="0" destOrd="0" presId="urn:microsoft.com/office/officeart/2005/8/layout/vList5"/>
    <dgm:cxn modelId="{4B8B7CCE-66D4-409C-A10D-58C27D86512A}" type="presParOf" srcId="{CC04EF0B-2E9D-4480-BFB1-F83985763E99}" destId="{78915F1C-B2AA-4718-AA44-5E8761902D3A}" srcOrd="0" destOrd="0" presId="urn:microsoft.com/office/officeart/2005/8/layout/vList5"/>
    <dgm:cxn modelId="{9EB33291-0583-448E-8871-52BF5E239B65}" type="presParOf" srcId="{CC04EF0B-2E9D-4480-BFB1-F83985763E99}" destId="{81150669-4410-4471-A88C-1E8CE65A8CBD}" srcOrd="1" destOrd="0" presId="urn:microsoft.com/office/officeart/2005/8/layout/vList5"/>
    <dgm:cxn modelId="{74E4F72C-BAFB-4250-B983-E4B39D07CD61}" type="presParOf" srcId="{7ACD7528-5DFA-4E12-A977-F435D7D4381B}" destId="{02309691-F011-4712-B824-6820B05FA69B}" srcOrd="1" destOrd="0" presId="urn:microsoft.com/office/officeart/2005/8/layout/vList5"/>
    <dgm:cxn modelId="{68233783-4516-400E-91E5-E7FC92561DA9}" type="presParOf" srcId="{7ACD7528-5DFA-4E12-A977-F435D7D4381B}" destId="{C6B0E424-690F-4F67-84D6-913B3228C1AD}" srcOrd="2" destOrd="0" presId="urn:microsoft.com/office/officeart/2005/8/layout/vList5"/>
    <dgm:cxn modelId="{645F6208-F8C8-44A1-824E-735F1BD90F4C}" type="presParOf" srcId="{C6B0E424-690F-4F67-84D6-913B3228C1AD}" destId="{3126D9A4-CD6C-4369-9BD3-4B5C1C5D0026}" srcOrd="0" destOrd="0" presId="urn:microsoft.com/office/officeart/2005/8/layout/vList5"/>
    <dgm:cxn modelId="{58A0ADBC-C1C4-4E75-AF4E-CF2027F76129}" type="presParOf" srcId="{C6B0E424-690F-4F67-84D6-913B3228C1AD}" destId="{9DABD9E9-EC76-4D92-9FEE-44A1EA83F3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348789-3A43-4F42-B80D-CDB30124D6AD}" type="doc">
      <dgm:prSet loTypeId="urn:microsoft.com/office/officeart/2005/8/layout/vList5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E430D38-C4B2-4CDC-BEDD-2410DA4837C7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Risk</a:t>
          </a:r>
        </a:p>
      </dgm:t>
    </dgm:pt>
    <dgm:pt modelId="{5D880FF6-A842-4A8A-89AC-4FDE3D0EF5F8}" type="parTrans" cxnId="{4A3EF91C-82EC-4351-8EA0-B6FCF9EFF930}">
      <dgm:prSet/>
      <dgm:spPr/>
      <dgm:t>
        <a:bodyPr/>
        <a:lstStyle/>
        <a:p>
          <a:endParaRPr lang="en-US"/>
        </a:p>
      </dgm:t>
    </dgm:pt>
    <dgm:pt modelId="{42489584-2EE5-44D9-A2B3-95D7215D6F18}" type="sibTrans" cxnId="{4A3EF91C-82EC-4351-8EA0-B6FCF9EFF930}">
      <dgm:prSet/>
      <dgm:spPr/>
      <dgm:t>
        <a:bodyPr/>
        <a:lstStyle/>
        <a:p>
          <a:endParaRPr lang="en-US"/>
        </a:p>
      </dgm:t>
    </dgm:pt>
    <dgm:pt modelId="{E8B674CE-F430-47E3-BF27-DADD7AA573E7}">
      <dgm:prSet phldrT="[Text]" custT="1"/>
      <dgm:spPr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just"/>
          <a:r>
            <a:rPr lang="en-US" sz="1400">
              <a:latin typeface="+mj-lt"/>
            </a:rPr>
            <a:t>Refer to future conditions that are not always known in advance.</a:t>
          </a:r>
        </a:p>
      </dgm:t>
    </dgm:pt>
    <dgm:pt modelId="{3A044CF9-552A-46FC-B82C-1AA130B4E69D}" type="parTrans" cxnId="{5A2C06ED-3B39-43AC-B651-DE522934939F}">
      <dgm:prSet/>
      <dgm:spPr/>
      <dgm:t>
        <a:bodyPr/>
        <a:lstStyle/>
        <a:p>
          <a:endParaRPr lang="en-US"/>
        </a:p>
      </dgm:t>
    </dgm:pt>
    <dgm:pt modelId="{F2C70206-55A4-4CD5-B79D-55329DD2364C}" type="sibTrans" cxnId="{5A2C06ED-3B39-43AC-B651-DE522934939F}">
      <dgm:prSet/>
      <dgm:spPr/>
      <dgm:t>
        <a:bodyPr/>
        <a:lstStyle/>
        <a:p>
          <a:endParaRPr lang="en-US"/>
        </a:p>
      </dgm:t>
    </dgm:pt>
    <dgm:pt modelId="{6FACB331-6C64-4765-926D-182F1B193D8D}">
      <dgm:prSet custT="1"/>
      <dgm:spPr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just"/>
          <a:r>
            <a:rPr lang="en-US" sz="1400">
              <a:latin typeface="+mj-lt"/>
            </a:rPr>
            <a:t>Some information is available, but it is not enough to answer all questions about the outcomes.</a:t>
          </a:r>
        </a:p>
      </dgm:t>
    </dgm:pt>
    <dgm:pt modelId="{5ED2D2BD-023B-447F-BC1D-29909529E15D}" type="parTrans" cxnId="{1EECE59F-F7D3-465F-923F-08727C0A7C3D}">
      <dgm:prSet/>
      <dgm:spPr/>
      <dgm:t>
        <a:bodyPr/>
        <a:lstStyle/>
        <a:p>
          <a:endParaRPr lang="en-US"/>
        </a:p>
      </dgm:t>
    </dgm:pt>
    <dgm:pt modelId="{BE9C81DF-1240-4A4E-A805-D312384B95A0}" type="sibTrans" cxnId="{1EECE59F-F7D3-465F-923F-08727C0A7C3D}">
      <dgm:prSet/>
      <dgm:spPr/>
      <dgm:t>
        <a:bodyPr/>
        <a:lstStyle/>
        <a:p>
          <a:endParaRPr lang="en-US"/>
        </a:p>
      </dgm:t>
    </dgm:pt>
    <dgm:pt modelId="{7A1919F4-9EC5-445A-8D46-9069E6AA6FEC}">
      <dgm:prSet phldrT="[Text]" custT="1"/>
      <dgm:spPr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just"/>
          <a:r>
            <a:rPr lang="en-GB" sz="1400">
              <a:latin typeface="+mj-lt"/>
              <a:cs typeface="Times New Roman" pitchFamily="18" charset="0"/>
            </a:rPr>
            <a:t>Decision maker is able to estimate the likelihood of certain outcome based on personal experience or secondary information.</a:t>
          </a:r>
          <a:endParaRPr lang="en-US" sz="1400">
            <a:latin typeface="+mj-lt"/>
          </a:endParaRPr>
        </a:p>
      </dgm:t>
    </dgm:pt>
    <dgm:pt modelId="{293D7B15-C705-4B57-8DAA-F1DD51155B66}" type="parTrans" cxnId="{9B4F1B7B-743B-4D5B-BD3A-F5DB1ED0FAEA}">
      <dgm:prSet/>
      <dgm:spPr/>
      <dgm:t>
        <a:bodyPr/>
        <a:lstStyle/>
        <a:p>
          <a:endParaRPr lang="en-US"/>
        </a:p>
      </dgm:t>
    </dgm:pt>
    <dgm:pt modelId="{D13D658D-4275-4FA9-AA95-A21E43CB7A76}" type="sibTrans" cxnId="{9B4F1B7B-743B-4D5B-BD3A-F5DB1ED0FAEA}">
      <dgm:prSet/>
      <dgm:spPr/>
      <dgm:t>
        <a:bodyPr/>
        <a:lstStyle/>
        <a:p>
          <a:endParaRPr lang="en-US"/>
        </a:p>
      </dgm:t>
    </dgm:pt>
    <dgm:pt modelId="{52296374-F69B-4FFE-9953-FB9317D14925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Ambiguity</a:t>
          </a:r>
        </a:p>
      </dgm:t>
    </dgm:pt>
    <dgm:pt modelId="{EEDE90FC-225B-4634-ACF8-C59EE883BABC}" type="sibTrans" cxnId="{FC881360-E373-4A37-80D8-B78621D1F14C}">
      <dgm:prSet/>
      <dgm:spPr/>
      <dgm:t>
        <a:bodyPr/>
        <a:lstStyle/>
        <a:p>
          <a:endParaRPr lang="en-US"/>
        </a:p>
      </dgm:t>
    </dgm:pt>
    <dgm:pt modelId="{14AD26E1-EE73-45F2-92C1-E4A6E5CF9CFD}" type="parTrans" cxnId="{FC881360-E373-4A37-80D8-B78621D1F14C}">
      <dgm:prSet/>
      <dgm:spPr/>
      <dgm:t>
        <a:bodyPr/>
        <a:lstStyle/>
        <a:p>
          <a:endParaRPr lang="en-US"/>
        </a:p>
      </dgm:t>
    </dgm:pt>
    <dgm:pt modelId="{EF3EDE2F-1F86-4490-8D7B-09FA8DF2C41A}">
      <dgm:prSet phldrT="[Text]" custT="1"/>
      <dgm:spPr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just"/>
          <a:r>
            <a:rPr lang="en-US" sz="1400">
              <a:latin typeface="+mj-lt"/>
            </a:rPr>
            <a:t>Means the goals to be achieved or problem to be solved is unclear, alternatives are difficult to define and information about outcomes is not available.</a:t>
          </a:r>
        </a:p>
      </dgm:t>
    </dgm:pt>
    <dgm:pt modelId="{CDEA5A55-0B27-4540-83B6-3C08BAA8E66B}" type="sibTrans" cxnId="{37C5FA2F-7544-4346-9931-6EB69DEDDCF0}">
      <dgm:prSet/>
      <dgm:spPr/>
      <dgm:t>
        <a:bodyPr/>
        <a:lstStyle/>
        <a:p>
          <a:endParaRPr lang="en-US"/>
        </a:p>
      </dgm:t>
    </dgm:pt>
    <dgm:pt modelId="{809EDAD4-BEB6-48A5-93E2-7C5DF47CF0F2}" type="parTrans" cxnId="{37C5FA2F-7544-4346-9931-6EB69DEDDCF0}">
      <dgm:prSet/>
      <dgm:spPr/>
      <dgm:t>
        <a:bodyPr/>
        <a:lstStyle/>
        <a:p>
          <a:endParaRPr lang="en-US"/>
        </a:p>
      </dgm:t>
    </dgm:pt>
    <dgm:pt modelId="{49BD1122-CE0D-415E-82DB-4DB35290ED49}">
      <dgm:prSet phldrT="[Text]" custT="1"/>
      <dgm:spPr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just"/>
          <a:endParaRPr lang="en-US" sz="1400">
            <a:latin typeface="+mj-lt"/>
          </a:endParaRPr>
        </a:p>
      </dgm:t>
    </dgm:pt>
    <dgm:pt modelId="{5819C2C5-95B0-4B3B-98A3-2FF9ECA484F8}" type="sibTrans" cxnId="{A2AF04F3-24D6-4D4D-A15F-0FE0F74D0217}">
      <dgm:prSet/>
      <dgm:spPr/>
      <dgm:t>
        <a:bodyPr/>
        <a:lstStyle/>
        <a:p>
          <a:endParaRPr lang="en-MY"/>
        </a:p>
      </dgm:t>
    </dgm:pt>
    <dgm:pt modelId="{458E297F-1F8C-49DE-ACFA-1B0E4F99D30B}" type="parTrans" cxnId="{A2AF04F3-24D6-4D4D-A15F-0FE0F74D0217}">
      <dgm:prSet/>
      <dgm:spPr/>
      <dgm:t>
        <a:bodyPr/>
        <a:lstStyle/>
        <a:p>
          <a:endParaRPr lang="en-MY"/>
        </a:p>
      </dgm:t>
    </dgm:pt>
    <dgm:pt modelId="{02F88592-26B0-4569-9962-7CAD0A25CBC7}">
      <dgm:prSet custT="1"/>
      <dgm:spPr/>
      <dgm:t>
        <a:bodyPr/>
        <a:lstStyle/>
        <a:p>
          <a:pPr algn="just"/>
          <a:r>
            <a:rPr lang="en-MY" sz="1400">
              <a:latin typeface="+mj-lt"/>
            </a:rPr>
            <a:t>People to subjectively add probability of the outcome in decision making, and it is difficult to be described by the theoretical models accurately.</a:t>
          </a:r>
          <a:r>
            <a:rPr lang="en-US" sz="1400">
              <a:latin typeface="+mj-lt"/>
            </a:rPr>
            <a:t> </a:t>
          </a:r>
          <a:endParaRPr lang="en-MY" sz="1400">
            <a:latin typeface="+mj-lt"/>
          </a:endParaRPr>
        </a:p>
      </dgm:t>
    </dgm:pt>
    <dgm:pt modelId="{9CFA988E-3D4F-42C4-ABAB-72590F024E15}" type="sibTrans" cxnId="{F1AA8FD6-BE47-4441-83C3-6F79BC0F5B41}">
      <dgm:prSet/>
      <dgm:spPr/>
      <dgm:t>
        <a:bodyPr/>
        <a:lstStyle/>
        <a:p>
          <a:endParaRPr lang="en-MY"/>
        </a:p>
      </dgm:t>
    </dgm:pt>
    <dgm:pt modelId="{39D8A9DA-D3CA-442B-A371-96D705AF801C}" type="parTrans" cxnId="{F1AA8FD6-BE47-4441-83C3-6F79BC0F5B41}">
      <dgm:prSet/>
      <dgm:spPr/>
      <dgm:t>
        <a:bodyPr/>
        <a:lstStyle/>
        <a:p>
          <a:endParaRPr lang="en-MY"/>
        </a:p>
      </dgm:t>
    </dgm:pt>
    <dgm:pt modelId="{462343B5-9E21-42AF-8B02-EE758671A058}">
      <dgm:prSet phldrT="[Text]" custT="1"/>
      <dgm:spPr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just"/>
          <a:endParaRPr lang="en-US" sz="1400">
            <a:latin typeface="+mj-lt"/>
          </a:endParaRPr>
        </a:p>
      </dgm:t>
    </dgm:pt>
    <dgm:pt modelId="{9D844553-B234-40A8-93D6-AEF6ADC62D3E}" type="parTrans" cxnId="{77A1C570-22CC-43A5-B5FE-9956951CE2A8}">
      <dgm:prSet/>
      <dgm:spPr/>
      <dgm:t>
        <a:bodyPr/>
        <a:lstStyle/>
        <a:p>
          <a:endParaRPr lang="en-MY"/>
        </a:p>
      </dgm:t>
    </dgm:pt>
    <dgm:pt modelId="{802B670B-D63F-4963-A57B-C7D400CC0C5E}" type="sibTrans" cxnId="{77A1C570-22CC-43A5-B5FE-9956951CE2A8}">
      <dgm:prSet/>
      <dgm:spPr/>
      <dgm:t>
        <a:bodyPr/>
        <a:lstStyle/>
        <a:p>
          <a:endParaRPr lang="en-MY"/>
        </a:p>
      </dgm:t>
    </dgm:pt>
    <dgm:pt modelId="{272809A0-79AA-42DC-B195-D4722FFA862B}">
      <dgm:prSet phldrT="[Text]" custT="1"/>
      <dgm:spPr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just"/>
          <a:endParaRPr lang="en-US" sz="1400">
            <a:latin typeface="+mj-lt"/>
          </a:endParaRPr>
        </a:p>
      </dgm:t>
    </dgm:pt>
    <dgm:pt modelId="{DD8778D2-2457-44BA-8282-064A91ED71DA}" type="parTrans" cxnId="{4D3FAACF-EC50-411A-8088-4BC1A17FB50F}">
      <dgm:prSet/>
      <dgm:spPr/>
      <dgm:t>
        <a:bodyPr/>
        <a:lstStyle/>
        <a:p>
          <a:endParaRPr lang="en-MY"/>
        </a:p>
      </dgm:t>
    </dgm:pt>
    <dgm:pt modelId="{587011AD-421F-4AA3-888F-577437AD4E4F}" type="sibTrans" cxnId="{4D3FAACF-EC50-411A-8088-4BC1A17FB50F}">
      <dgm:prSet/>
      <dgm:spPr/>
      <dgm:t>
        <a:bodyPr/>
        <a:lstStyle/>
        <a:p>
          <a:endParaRPr lang="en-MY"/>
        </a:p>
      </dgm:t>
    </dgm:pt>
    <dgm:pt modelId="{D28AB024-953A-4D29-9CEB-9B9F15FA857A}">
      <dgm:prSet phldrT="[Text]" custT="1"/>
      <dgm:spPr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just"/>
          <a:endParaRPr lang="en-US" sz="1400">
            <a:latin typeface="+mj-lt"/>
          </a:endParaRPr>
        </a:p>
      </dgm:t>
    </dgm:pt>
    <dgm:pt modelId="{3678FA30-045B-4D16-9B46-1C5B57E2F4E2}" type="parTrans" cxnId="{0B8732C1-C0B6-48B6-950D-334DFFB4A24B}">
      <dgm:prSet/>
      <dgm:spPr/>
      <dgm:t>
        <a:bodyPr/>
        <a:lstStyle/>
        <a:p>
          <a:endParaRPr lang="en-MY"/>
        </a:p>
      </dgm:t>
    </dgm:pt>
    <dgm:pt modelId="{940185D1-745C-421C-BAF3-2373F640E3E6}" type="sibTrans" cxnId="{0B8732C1-C0B6-48B6-950D-334DFFB4A24B}">
      <dgm:prSet/>
      <dgm:spPr/>
      <dgm:t>
        <a:bodyPr/>
        <a:lstStyle/>
        <a:p>
          <a:endParaRPr lang="en-MY"/>
        </a:p>
      </dgm:t>
    </dgm:pt>
    <dgm:pt modelId="{B8F56FE0-D879-4804-904B-F5415A78AF31}">
      <dgm:prSet phldrT="[Text]" custT="1"/>
      <dgm:spPr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just"/>
          <a:endParaRPr lang="en-US" sz="1400">
            <a:latin typeface="+mj-lt"/>
          </a:endParaRPr>
        </a:p>
      </dgm:t>
    </dgm:pt>
    <dgm:pt modelId="{A8C069C8-296B-441D-BADF-F05E0879B7A4}" type="parTrans" cxnId="{AC78AD0B-273F-4BAB-917E-ED4E04AFBB3F}">
      <dgm:prSet/>
      <dgm:spPr/>
      <dgm:t>
        <a:bodyPr/>
        <a:lstStyle/>
        <a:p>
          <a:endParaRPr lang="en-MY"/>
        </a:p>
      </dgm:t>
    </dgm:pt>
    <dgm:pt modelId="{2D0A7E30-E853-4C54-9F12-A231FBDBBED9}" type="sibTrans" cxnId="{AC78AD0B-273F-4BAB-917E-ED4E04AFBB3F}">
      <dgm:prSet/>
      <dgm:spPr/>
      <dgm:t>
        <a:bodyPr/>
        <a:lstStyle/>
        <a:p>
          <a:endParaRPr lang="en-MY"/>
        </a:p>
      </dgm:t>
    </dgm:pt>
    <dgm:pt modelId="{7ACD7528-5DFA-4E12-A977-F435D7D4381B}" type="pres">
      <dgm:prSet presAssocID="{35348789-3A43-4F42-B80D-CDB30124D6AD}" presName="Name0" presStyleCnt="0">
        <dgm:presLayoutVars>
          <dgm:dir/>
          <dgm:animLvl val="lvl"/>
          <dgm:resizeHandles val="exact"/>
        </dgm:presLayoutVars>
      </dgm:prSet>
      <dgm:spPr/>
    </dgm:pt>
    <dgm:pt modelId="{CC04EF0B-2E9D-4480-BFB1-F83985763E99}" type="pres">
      <dgm:prSet presAssocID="{DE430D38-C4B2-4CDC-BEDD-2410DA4837C7}" presName="linNode" presStyleCnt="0"/>
      <dgm:spPr/>
    </dgm:pt>
    <dgm:pt modelId="{78915F1C-B2AA-4718-AA44-5E8761902D3A}" type="pres">
      <dgm:prSet presAssocID="{DE430D38-C4B2-4CDC-BEDD-2410DA4837C7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1150669-4410-4471-A88C-1E8CE65A8CBD}" type="pres">
      <dgm:prSet presAssocID="{DE430D38-C4B2-4CDC-BEDD-2410DA4837C7}" presName="descendantText" presStyleLbl="alignAccFollowNode1" presStyleIdx="0" presStyleCnt="2" custScaleY="111154">
        <dgm:presLayoutVars>
          <dgm:bulletEnabled val="1"/>
        </dgm:presLayoutVars>
      </dgm:prSet>
      <dgm:spPr/>
    </dgm:pt>
    <dgm:pt modelId="{02309691-F011-4712-B824-6820B05FA69B}" type="pres">
      <dgm:prSet presAssocID="{42489584-2EE5-44D9-A2B3-95D7215D6F18}" presName="sp" presStyleCnt="0"/>
      <dgm:spPr/>
    </dgm:pt>
    <dgm:pt modelId="{C6B0E424-690F-4F67-84D6-913B3228C1AD}" type="pres">
      <dgm:prSet presAssocID="{52296374-F69B-4FFE-9953-FB9317D14925}" presName="linNode" presStyleCnt="0"/>
      <dgm:spPr/>
    </dgm:pt>
    <dgm:pt modelId="{3126D9A4-CD6C-4369-9BD3-4B5C1C5D0026}" type="pres">
      <dgm:prSet presAssocID="{52296374-F69B-4FFE-9953-FB9317D1492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DABD9E9-EC76-4D92-9FEE-44A1EA83F36D}" type="pres">
      <dgm:prSet presAssocID="{52296374-F69B-4FFE-9953-FB9317D14925}" presName="descendantText" presStyleLbl="alignAccFollowNode1" presStyleIdx="1" presStyleCnt="2" custScaleY="110473" custLinFactNeighborX="1226" custLinFactNeighborY="341">
        <dgm:presLayoutVars>
          <dgm:bulletEnabled val="1"/>
        </dgm:presLayoutVars>
      </dgm:prSet>
      <dgm:spPr/>
    </dgm:pt>
  </dgm:ptLst>
  <dgm:cxnLst>
    <dgm:cxn modelId="{67C3FE08-89AD-4B50-8F7E-048C02E16725}" type="presOf" srcId="{02F88592-26B0-4569-9962-7CAD0A25CBC7}" destId="{9DABD9E9-EC76-4D92-9FEE-44A1EA83F36D}" srcOrd="0" destOrd="3" presId="urn:microsoft.com/office/officeart/2005/8/layout/vList5"/>
    <dgm:cxn modelId="{AC78AD0B-273F-4BAB-917E-ED4E04AFBB3F}" srcId="{52296374-F69B-4FFE-9953-FB9317D14925}" destId="{B8F56FE0-D879-4804-904B-F5415A78AF31}" srcOrd="2" destOrd="0" parTransId="{A8C069C8-296B-441D-BADF-F05E0879B7A4}" sibTransId="{2D0A7E30-E853-4C54-9F12-A231FBDBBED9}"/>
    <dgm:cxn modelId="{4A3EF91C-82EC-4351-8EA0-B6FCF9EFF930}" srcId="{35348789-3A43-4F42-B80D-CDB30124D6AD}" destId="{DE430D38-C4B2-4CDC-BEDD-2410DA4837C7}" srcOrd="0" destOrd="0" parTransId="{5D880FF6-A842-4A8A-89AC-4FDE3D0EF5F8}" sibTransId="{42489584-2EE5-44D9-A2B3-95D7215D6F18}"/>
    <dgm:cxn modelId="{76C7FE1E-7E60-4791-81E2-73C0B26FD995}" type="presOf" srcId="{35348789-3A43-4F42-B80D-CDB30124D6AD}" destId="{7ACD7528-5DFA-4E12-A977-F435D7D4381B}" srcOrd="0" destOrd="0" presId="urn:microsoft.com/office/officeart/2005/8/layout/vList5"/>
    <dgm:cxn modelId="{37C5FA2F-7544-4346-9931-6EB69DEDDCF0}" srcId="{52296374-F69B-4FFE-9953-FB9317D14925}" destId="{EF3EDE2F-1F86-4490-8D7B-09FA8DF2C41A}" srcOrd="1" destOrd="0" parTransId="{809EDAD4-BEB6-48A5-93E2-7C5DF47CF0F2}" sibTransId="{CDEA5A55-0B27-4540-83B6-3C08BAA8E66B}"/>
    <dgm:cxn modelId="{60E71A3F-30B8-4478-BB9D-5A257D854C42}" type="presOf" srcId="{E8B674CE-F430-47E3-BF27-DADD7AA573E7}" destId="{81150669-4410-4471-A88C-1E8CE65A8CBD}" srcOrd="0" destOrd="0" presId="urn:microsoft.com/office/officeart/2005/8/layout/vList5"/>
    <dgm:cxn modelId="{128CB85D-31B6-4204-B832-A9AC6B54BA36}" type="presOf" srcId="{272809A0-79AA-42DC-B195-D4722FFA862B}" destId="{81150669-4410-4471-A88C-1E8CE65A8CBD}" srcOrd="0" destOrd="1" presId="urn:microsoft.com/office/officeart/2005/8/layout/vList5"/>
    <dgm:cxn modelId="{FC881360-E373-4A37-80D8-B78621D1F14C}" srcId="{35348789-3A43-4F42-B80D-CDB30124D6AD}" destId="{52296374-F69B-4FFE-9953-FB9317D14925}" srcOrd="1" destOrd="0" parTransId="{14AD26E1-EE73-45F2-92C1-E4A6E5CF9CFD}" sibTransId="{EEDE90FC-225B-4634-ACF8-C59EE883BABC}"/>
    <dgm:cxn modelId="{B38DC763-33A6-4EDB-B213-49B2A1AEC827}" type="presOf" srcId="{6FACB331-6C64-4765-926D-182F1B193D8D}" destId="{81150669-4410-4471-A88C-1E8CE65A8CBD}" srcOrd="0" destOrd="4" presId="urn:microsoft.com/office/officeart/2005/8/layout/vList5"/>
    <dgm:cxn modelId="{0093784E-D015-45F2-AA50-18AC96572525}" type="presOf" srcId="{EF3EDE2F-1F86-4490-8D7B-09FA8DF2C41A}" destId="{9DABD9E9-EC76-4D92-9FEE-44A1EA83F36D}" srcOrd="0" destOrd="1" presId="urn:microsoft.com/office/officeart/2005/8/layout/vList5"/>
    <dgm:cxn modelId="{77A1C570-22CC-43A5-B5FE-9956951CE2A8}" srcId="{52296374-F69B-4FFE-9953-FB9317D14925}" destId="{462343B5-9E21-42AF-8B02-EE758671A058}" srcOrd="0" destOrd="0" parTransId="{9D844553-B234-40A8-93D6-AEF6ADC62D3E}" sibTransId="{802B670B-D63F-4963-A57B-C7D400CC0C5E}"/>
    <dgm:cxn modelId="{9B4F1B7B-743B-4D5B-BD3A-F5DB1ED0FAEA}" srcId="{DE430D38-C4B2-4CDC-BEDD-2410DA4837C7}" destId="{7A1919F4-9EC5-445A-8D46-9069E6AA6FEC}" srcOrd="2" destOrd="0" parTransId="{293D7B15-C705-4B57-8DAA-F1DD51155B66}" sibTransId="{D13D658D-4275-4FA9-AA95-A21E43CB7A76}"/>
    <dgm:cxn modelId="{DD98E090-22DD-47EE-9185-6B16E4F20F10}" type="presOf" srcId="{D28AB024-953A-4D29-9CEB-9B9F15FA857A}" destId="{81150669-4410-4471-A88C-1E8CE65A8CBD}" srcOrd="0" destOrd="3" presId="urn:microsoft.com/office/officeart/2005/8/layout/vList5"/>
    <dgm:cxn modelId="{1EECE59F-F7D3-465F-923F-08727C0A7C3D}" srcId="{DE430D38-C4B2-4CDC-BEDD-2410DA4837C7}" destId="{6FACB331-6C64-4765-926D-182F1B193D8D}" srcOrd="4" destOrd="0" parTransId="{5ED2D2BD-023B-447F-BC1D-29909529E15D}" sibTransId="{BE9C81DF-1240-4A4E-A805-D312384B95A0}"/>
    <dgm:cxn modelId="{270D13BF-FBB1-473C-9626-AD133D2127AA}" type="presOf" srcId="{52296374-F69B-4FFE-9953-FB9317D14925}" destId="{3126D9A4-CD6C-4369-9BD3-4B5C1C5D0026}" srcOrd="0" destOrd="0" presId="urn:microsoft.com/office/officeart/2005/8/layout/vList5"/>
    <dgm:cxn modelId="{0B8732C1-C0B6-48B6-950D-334DFFB4A24B}" srcId="{DE430D38-C4B2-4CDC-BEDD-2410DA4837C7}" destId="{D28AB024-953A-4D29-9CEB-9B9F15FA857A}" srcOrd="3" destOrd="0" parTransId="{3678FA30-045B-4D16-9B46-1C5B57E2F4E2}" sibTransId="{940185D1-745C-421C-BAF3-2373F640E3E6}"/>
    <dgm:cxn modelId="{B02C46C7-FB43-4DBE-A079-0271DE4D4242}" type="presOf" srcId="{7A1919F4-9EC5-445A-8D46-9069E6AA6FEC}" destId="{81150669-4410-4471-A88C-1E8CE65A8CBD}" srcOrd="0" destOrd="2" presId="urn:microsoft.com/office/officeart/2005/8/layout/vList5"/>
    <dgm:cxn modelId="{4D3FAACF-EC50-411A-8088-4BC1A17FB50F}" srcId="{DE430D38-C4B2-4CDC-BEDD-2410DA4837C7}" destId="{272809A0-79AA-42DC-B195-D4722FFA862B}" srcOrd="1" destOrd="0" parTransId="{DD8778D2-2457-44BA-8282-064A91ED71DA}" sibTransId="{587011AD-421F-4AA3-888F-577437AD4E4F}"/>
    <dgm:cxn modelId="{FF09C5D4-098A-4A40-A0CF-6D7D2BEC0D44}" type="presOf" srcId="{B8F56FE0-D879-4804-904B-F5415A78AF31}" destId="{9DABD9E9-EC76-4D92-9FEE-44A1EA83F36D}" srcOrd="0" destOrd="2" presId="urn:microsoft.com/office/officeart/2005/8/layout/vList5"/>
    <dgm:cxn modelId="{C9C9E7D4-1BBF-4722-8E79-503F9B540A5E}" type="presOf" srcId="{462343B5-9E21-42AF-8B02-EE758671A058}" destId="{9DABD9E9-EC76-4D92-9FEE-44A1EA83F36D}" srcOrd="0" destOrd="0" presId="urn:microsoft.com/office/officeart/2005/8/layout/vList5"/>
    <dgm:cxn modelId="{E8F67BD6-94D6-47E3-AE65-FCFCA26502E9}" type="presOf" srcId="{DE430D38-C4B2-4CDC-BEDD-2410DA4837C7}" destId="{78915F1C-B2AA-4718-AA44-5E8761902D3A}" srcOrd="0" destOrd="0" presId="urn:microsoft.com/office/officeart/2005/8/layout/vList5"/>
    <dgm:cxn modelId="{F1AA8FD6-BE47-4441-83C3-6F79BC0F5B41}" srcId="{52296374-F69B-4FFE-9953-FB9317D14925}" destId="{02F88592-26B0-4569-9962-7CAD0A25CBC7}" srcOrd="3" destOrd="0" parTransId="{39D8A9DA-D3CA-442B-A371-96D705AF801C}" sibTransId="{9CFA988E-3D4F-42C4-ABAB-72590F024E15}"/>
    <dgm:cxn modelId="{5A2C06ED-3B39-43AC-B651-DE522934939F}" srcId="{DE430D38-C4B2-4CDC-BEDD-2410DA4837C7}" destId="{E8B674CE-F430-47E3-BF27-DADD7AA573E7}" srcOrd="0" destOrd="0" parTransId="{3A044CF9-552A-46FC-B82C-1AA130B4E69D}" sibTransId="{F2C70206-55A4-4CD5-B79D-55329DD2364C}"/>
    <dgm:cxn modelId="{A2AF04F3-24D6-4D4D-A15F-0FE0F74D0217}" srcId="{52296374-F69B-4FFE-9953-FB9317D14925}" destId="{49BD1122-CE0D-415E-82DB-4DB35290ED49}" srcOrd="4" destOrd="0" parTransId="{458E297F-1F8C-49DE-ACFA-1B0E4F99D30B}" sibTransId="{5819C2C5-95B0-4B3B-98A3-2FF9ECA484F8}"/>
    <dgm:cxn modelId="{F10B93F8-F970-45C4-BB13-AD6A04268F3D}" type="presOf" srcId="{49BD1122-CE0D-415E-82DB-4DB35290ED49}" destId="{9DABD9E9-EC76-4D92-9FEE-44A1EA83F36D}" srcOrd="0" destOrd="4" presId="urn:microsoft.com/office/officeart/2005/8/layout/vList5"/>
    <dgm:cxn modelId="{0563E690-2219-4B03-BEE2-E5A13DB89646}" type="presParOf" srcId="{7ACD7528-5DFA-4E12-A977-F435D7D4381B}" destId="{CC04EF0B-2E9D-4480-BFB1-F83985763E99}" srcOrd="0" destOrd="0" presId="urn:microsoft.com/office/officeart/2005/8/layout/vList5"/>
    <dgm:cxn modelId="{D486CC25-72C4-4571-AFE8-A067C331B293}" type="presParOf" srcId="{CC04EF0B-2E9D-4480-BFB1-F83985763E99}" destId="{78915F1C-B2AA-4718-AA44-5E8761902D3A}" srcOrd="0" destOrd="0" presId="urn:microsoft.com/office/officeart/2005/8/layout/vList5"/>
    <dgm:cxn modelId="{6AD9AC4C-D261-4EEE-B0B2-4C9AA03026B4}" type="presParOf" srcId="{CC04EF0B-2E9D-4480-BFB1-F83985763E99}" destId="{81150669-4410-4471-A88C-1E8CE65A8CBD}" srcOrd="1" destOrd="0" presId="urn:microsoft.com/office/officeart/2005/8/layout/vList5"/>
    <dgm:cxn modelId="{047AD64A-5601-41DE-B556-71332CD98F05}" type="presParOf" srcId="{7ACD7528-5DFA-4E12-A977-F435D7D4381B}" destId="{02309691-F011-4712-B824-6820B05FA69B}" srcOrd="1" destOrd="0" presId="urn:microsoft.com/office/officeart/2005/8/layout/vList5"/>
    <dgm:cxn modelId="{94EF118E-3CE4-405C-97AA-E5423EBC670C}" type="presParOf" srcId="{7ACD7528-5DFA-4E12-A977-F435D7D4381B}" destId="{C6B0E424-690F-4F67-84D6-913B3228C1AD}" srcOrd="2" destOrd="0" presId="urn:microsoft.com/office/officeart/2005/8/layout/vList5"/>
    <dgm:cxn modelId="{7E93AA96-7E77-46C7-A572-3480E0E3E333}" type="presParOf" srcId="{C6B0E424-690F-4F67-84D6-913B3228C1AD}" destId="{3126D9A4-CD6C-4369-9BD3-4B5C1C5D0026}" srcOrd="0" destOrd="0" presId="urn:microsoft.com/office/officeart/2005/8/layout/vList5"/>
    <dgm:cxn modelId="{487B36E1-4512-487C-8705-3DCC0D116F9C}" type="presParOf" srcId="{C6B0E424-690F-4F67-84D6-913B3228C1AD}" destId="{9DABD9E9-EC76-4D92-9FEE-44A1EA83F3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EABD03-DC35-448F-8488-45C546D8F09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878B2E-9D3D-4DE7-8E0C-982ECFA0FEAB}">
      <dgm:prSet phldrT="[Text]"/>
      <dgm:spPr/>
      <dgm:t>
        <a:bodyPr/>
        <a:lstStyle/>
        <a:p>
          <a:r>
            <a:rPr lang="en-US"/>
            <a:t>Identifying &amp; diagnosing problems</a:t>
          </a:r>
        </a:p>
      </dgm:t>
    </dgm:pt>
    <dgm:pt modelId="{B27455AD-14DB-498D-8154-075FAE237F86}" type="parTrans" cxnId="{A4370DFD-53AA-4A8E-BE97-79397E7FE602}">
      <dgm:prSet/>
      <dgm:spPr/>
      <dgm:t>
        <a:bodyPr/>
        <a:lstStyle/>
        <a:p>
          <a:endParaRPr lang="en-US"/>
        </a:p>
      </dgm:t>
    </dgm:pt>
    <dgm:pt modelId="{3F086D82-8A9B-4CBD-B7EF-EEA1BB6D808D}" type="sibTrans" cxnId="{A4370DFD-53AA-4A8E-BE97-79397E7FE602}">
      <dgm:prSet/>
      <dgm:spPr/>
      <dgm:t>
        <a:bodyPr/>
        <a:lstStyle/>
        <a:p>
          <a:endParaRPr lang="en-US"/>
        </a:p>
      </dgm:t>
    </dgm:pt>
    <dgm:pt modelId="{7A3CEBCD-B2C3-42F3-B379-14566076F19C}">
      <dgm:prSet phldrT="[Text]"/>
      <dgm:spPr/>
      <dgm:t>
        <a:bodyPr/>
        <a:lstStyle/>
        <a:p>
          <a:r>
            <a:rPr lang="en-US"/>
            <a:t>Managers regularly review data related to their areas of responsibility, including both outside information and reports and information from within the organization.</a:t>
          </a:r>
        </a:p>
      </dgm:t>
    </dgm:pt>
    <dgm:pt modelId="{79B3A878-E459-499C-9081-592DF7E499BB}" type="parTrans" cxnId="{95C33FEE-8A84-41D4-90BB-A2160E59C939}">
      <dgm:prSet/>
      <dgm:spPr/>
      <dgm:t>
        <a:bodyPr/>
        <a:lstStyle/>
        <a:p>
          <a:endParaRPr lang="en-US"/>
        </a:p>
      </dgm:t>
    </dgm:pt>
    <dgm:pt modelId="{FAD9B08A-9CD4-4A7C-BFED-36D626630015}" type="sibTrans" cxnId="{95C33FEE-8A84-41D4-90BB-A2160E59C939}">
      <dgm:prSet/>
      <dgm:spPr/>
      <dgm:t>
        <a:bodyPr/>
        <a:lstStyle/>
        <a:p>
          <a:endParaRPr lang="en-US"/>
        </a:p>
      </dgm:t>
    </dgm:pt>
    <dgm:pt modelId="{64C8045A-6034-4946-BD58-4F6883E58582}">
      <dgm:prSet phldrT="[Text]"/>
      <dgm:spPr/>
      <dgm:t>
        <a:bodyPr/>
        <a:lstStyle/>
        <a:p>
          <a:r>
            <a:rPr lang="en-US"/>
            <a:t>Generating alternatives</a:t>
          </a:r>
        </a:p>
      </dgm:t>
    </dgm:pt>
    <dgm:pt modelId="{5F5C0164-D9A0-4494-AC08-CD0D8E629EE7}" type="parTrans" cxnId="{3F22F70A-DB6F-4AEA-8F9A-747993E69597}">
      <dgm:prSet/>
      <dgm:spPr/>
      <dgm:t>
        <a:bodyPr/>
        <a:lstStyle/>
        <a:p>
          <a:endParaRPr lang="en-US"/>
        </a:p>
      </dgm:t>
    </dgm:pt>
    <dgm:pt modelId="{6B792713-E3D1-462F-ADD7-1187659CE623}" type="sibTrans" cxnId="{3F22F70A-DB6F-4AEA-8F9A-747993E69597}">
      <dgm:prSet/>
      <dgm:spPr/>
      <dgm:t>
        <a:bodyPr/>
        <a:lstStyle/>
        <a:p>
          <a:endParaRPr lang="en-US"/>
        </a:p>
      </dgm:t>
    </dgm:pt>
    <dgm:pt modelId="{48429E15-3C48-4758-BE4A-82D866EA895D}">
      <dgm:prSet phldrT="[Text]"/>
      <dgm:spPr/>
      <dgm:t>
        <a:bodyPr/>
        <a:lstStyle/>
        <a:p>
          <a:r>
            <a:rPr lang="en-MY"/>
            <a:t>Alternatives – Strategies that might be implemented in the decision-making situation.</a:t>
          </a:r>
          <a:endParaRPr lang="en-US"/>
        </a:p>
      </dgm:t>
    </dgm:pt>
    <dgm:pt modelId="{6B4A425B-C2B8-42D4-BA40-6E0ECEA844B4}" type="parTrans" cxnId="{1A8A1939-F844-4028-B47A-702FB263384D}">
      <dgm:prSet/>
      <dgm:spPr/>
      <dgm:t>
        <a:bodyPr/>
        <a:lstStyle/>
        <a:p>
          <a:endParaRPr lang="en-US"/>
        </a:p>
      </dgm:t>
    </dgm:pt>
    <dgm:pt modelId="{7FAE7F13-37CB-4280-9690-E70DED16AF41}" type="sibTrans" cxnId="{1A8A1939-F844-4028-B47A-702FB263384D}">
      <dgm:prSet/>
      <dgm:spPr/>
      <dgm:t>
        <a:bodyPr/>
        <a:lstStyle/>
        <a:p>
          <a:endParaRPr lang="en-US"/>
        </a:p>
      </dgm:t>
    </dgm:pt>
    <dgm:pt modelId="{5650E917-0824-4210-A51C-C7A1CE9CA0F0}">
      <dgm:prSet phldrT="[Text]"/>
      <dgm:spPr/>
      <dgm:t>
        <a:bodyPr/>
        <a:lstStyle/>
        <a:p>
          <a:r>
            <a:rPr lang="en-US"/>
            <a:t>Identifying objectives</a:t>
          </a:r>
        </a:p>
      </dgm:t>
    </dgm:pt>
    <dgm:pt modelId="{994DEF9F-FA9D-411D-8EF6-52EFA77066B9}" type="sibTrans" cxnId="{83977634-6FC5-45A7-B4FD-9C88F9786B88}">
      <dgm:prSet/>
      <dgm:spPr/>
      <dgm:t>
        <a:bodyPr/>
        <a:lstStyle/>
        <a:p>
          <a:endParaRPr lang="en-US"/>
        </a:p>
      </dgm:t>
    </dgm:pt>
    <dgm:pt modelId="{C42A0891-C0D3-4416-B014-6F6D22C6EE43}" type="parTrans" cxnId="{83977634-6FC5-45A7-B4FD-9C88F9786B88}">
      <dgm:prSet/>
      <dgm:spPr/>
      <dgm:t>
        <a:bodyPr/>
        <a:lstStyle/>
        <a:p>
          <a:endParaRPr lang="en-US"/>
        </a:p>
      </dgm:t>
    </dgm:pt>
    <dgm:pt modelId="{A049BCEB-0302-4915-99A1-DFE0FD503D26}">
      <dgm:prSet phldrT="[Text]"/>
      <dgm:spPr/>
      <dgm:t>
        <a:bodyPr/>
        <a:lstStyle/>
        <a:p>
          <a:r>
            <a:rPr lang="en-MY"/>
            <a:t>Reflect the results the organization want to attain. Both the quantity &amp; quality of the desired results should be specified because these objectives will ultimately guide the decision maker in selecting the appropriate course of action.</a:t>
          </a:r>
          <a:endParaRPr lang="en-US"/>
        </a:p>
      </dgm:t>
    </dgm:pt>
    <dgm:pt modelId="{086FAF76-7776-499A-90A2-10A893BD8CB0}" type="parTrans" cxnId="{AE2E4A48-94F5-406A-9FA6-5AC17B865339}">
      <dgm:prSet/>
      <dgm:spPr/>
      <dgm:t>
        <a:bodyPr/>
        <a:lstStyle/>
        <a:p>
          <a:endParaRPr lang="en-MY"/>
        </a:p>
      </dgm:t>
    </dgm:pt>
    <dgm:pt modelId="{8A960FF4-63D1-4793-B2AF-FE796E1CAC57}" type="sibTrans" cxnId="{AE2E4A48-94F5-406A-9FA6-5AC17B865339}">
      <dgm:prSet/>
      <dgm:spPr/>
      <dgm:t>
        <a:bodyPr/>
        <a:lstStyle/>
        <a:p>
          <a:endParaRPr lang="en-MY"/>
        </a:p>
      </dgm:t>
    </dgm:pt>
    <dgm:pt modelId="{B1C0B7BB-F368-4380-9573-7B951F0E33FE}">
      <dgm:prSet phldrT="[Text]"/>
      <dgm:spPr/>
      <dgm:t>
        <a:bodyPr/>
        <a:lstStyle/>
        <a:p>
          <a:r>
            <a:rPr lang="en-US"/>
            <a:t>Recognize that a problem exist and must be solved.</a:t>
          </a:r>
        </a:p>
      </dgm:t>
    </dgm:pt>
    <dgm:pt modelId="{4F296CC5-7E1D-4760-94CF-E91C1D89CA56}" type="parTrans" cxnId="{8D4A9A0C-63D3-4BDA-8B21-800F3E726237}">
      <dgm:prSet/>
      <dgm:spPr/>
      <dgm:t>
        <a:bodyPr/>
        <a:lstStyle/>
        <a:p>
          <a:endParaRPr lang="en-MY"/>
        </a:p>
      </dgm:t>
    </dgm:pt>
    <dgm:pt modelId="{019D3585-7BB3-437D-B4FE-26AA4E2E144E}" type="sibTrans" cxnId="{8D4A9A0C-63D3-4BDA-8B21-800F3E726237}">
      <dgm:prSet/>
      <dgm:spPr/>
      <dgm:t>
        <a:bodyPr/>
        <a:lstStyle/>
        <a:p>
          <a:endParaRPr lang="en-MY"/>
        </a:p>
      </dgm:t>
    </dgm:pt>
    <dgm:pt modelId="{27C93E80-1B60-4940-AEFF-78639B19FE72}">
      <dgm:prSet/>
      <dgm:spPr/>
      <dgm:t>
        <a:bodyPr/>
        <a:lstStyle/>
        <a:p>
          <a:r>
            <a:rPr lang="en-MY"/>
            <a:t>Creativity and imagination are often required in this step.</a:t>
          </a:r>
        </a:p>
      </dgm:t>
    </dgm:pt>
    <dgm:pt modelId="{A3D399F0-D570-40D8-8921-8194AE79C921}" type="parTrans" cxnId="{9544B9A1-3322-4E28-92E5-66BA894AF53B}">
      <dgm:prSet/>
      <dgm:spPr/>
      <dgm:t>
        <a:bodyPr/>
        <a:lstStyle/>
        <a:p>
          <a:endParaRPr lang="en-MY"/>
        </a:p>
      </dgm:t>
    </dgm:pt>
    <dgm:pt modelId="{7D8CD6D3-8EFB-4F08-AE99-F72795D06FF8}" type="sibTrans" cxnId="{9544B9A1-3322-4E28-92E5-66BA894AF53B}">
      <dgm:prSet/>
      <dgm:spPr/>
      <dgm:t>
        <a:bodyPr/>
        <a:lstStyle/>
        <a:p>
          <a:endParaRPr lang="en-MY"/>
        </a:p>
      </dgm:t>
    </dgm:pt>
    <dgm:pt modelId="{E90E7CBE-DD31-4223-B29B-979711D62968}">
      <dgm:prSet/>
      <dgm:spPr/>
      <dgm:t>
        <a:bodyPr/>
        <a:lstStyle/>
        <a:p>
          <a:r>
            <a:rPr lang="en-MY"/>
            <a:t>May follow the advice of others who have faced similar problems.</a:t>
          </a:r>
        </a:p>
      </dgm:t>
    </dgm:pt>
    <dgm:pt modelId="{7EEB657F-8BCC-45A3-82BC-7E616877C8AE}" type="parTrans" cxnId="{3CCB2C05-D7D6-4E9C-A92C-4CC79C00C8FE}">
      <dgm:prSet/>
      <dgm:spPr/>
      <dgm:t>
        <a:bodyPr/>
        <a:lstStyle/>
        <a:p>
          <a:endParaRPr lang="en-MY"/>
        </a:p>
      </dgm:t>
    </dgm:pt>
    <dgm:pt modelId="{47217CAC-9F8F-4C1B-90D4-B8911351039D}" type="sibTrans" cxnId="{3CCB2C05-D7D6-4E9C-A92C-4CC79C00C8FE}">
      <dgm:prSet/>
      <dgm:spPr/>
      <dgm:t>
        <a:bodyPr/>
        <a:lstStyle/>
        <a:p>
          <a:endParaRPr lang="en-MY"/>
        </a:p>
      </dgm:t>
    </dgm:pt>
    <dgm:pt modelId="{3A107F11-E980-4520-8364-419449447097}">
      <dgm:prSet/>
      <dgm:spPr/>
      <dgm:t>
        <a:bodyPr/>
        <a:lstStyle/>
        <a:p>
          <a:r>
            <a:rPr lang="en-MY"/>
            <a:t>Objectives can be short range or long range.</a:t>
          </a:r>
        </a:p>
      </dgm:t>
    </dgm:pt>
    <dgm:pt modelId="{011DA9AA-D617-4360-B2DE-14AD0B929749}" type="parTrans" cxnId="{45DD1661-A484-467C-A36D-0EB8F8509095}">
      <dgm:prSet/>
      <dgm:spPr/>
      <dgm:t>
        <a:bodyPr/>
        <a:lstStyle/>
        <a:p>
          <a:endParaRPr lang="en-MY"/>
        </a:p>
      </dgm:t>
    </dgm:pt>
    <dgm:pt modelId="{CA892566-8C5E-4930-B183-BA074A04DFF0}" type="sibTrans" cxnId="{45DD1661-A484-467C-A36D-0EB8F8509095}">
      <dgm:prSet/>
      <dgm:spPr/>
      <dgm:t>
        <a:bodyPr/>
        <a:lstStyle/>
        <a:p>
          <a:endParaRPr lang="en-MY"/>
        </a:p>
      </dgm:t>
    </dgm:pt>
    <dgm:pt modelId="{8C128503-5C27-42BA-A34E-424DD193EECE}" type="pres">
      <dgm:prSet presAssocID="{3FEABD03-DC35-448F-8488-45C546D8F091}" presName="linearFlow" presStyleCnt="0">
        <dgm:presLayoutVars>
          <dgm:dir/>
          <dgm:animLvl val="lvl"/>
          <dgm:resizeHandles val="exact"/>
        </dgm:presLayoutVars>
      </dgm:prSet>
      <dgm:spPr/>
    </dgm:pt>
    <dgm:pt modelId="{F271E3D3-22BF-4BB1-A6E2-D0CE78D18C51}" type="pres">
      <dgm:prSet presAssocID="{1F878B2E-9D3D-4DE7-8E0C-982ECFA0FEAB}" presName="composite" presStyleCnt="0"/>
      <dgm:spPr/>
    </dgm:pt>
    <dgm:pt modelId="{4D47D479-9DD8-47D1-9FBB-4E717AE00455}" type="pres">
      <dgm:prSet presAssocID="{1F878B2E-9D3D-4DE7-8E0C-982ECFA0FEA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C7FED60-EEC3-48EA-878E-E1C84AC32025}" type="pres">
      <dgm:prSet presAssocID="{1F878B2E-9D3D-4DE7-8E0C-982ECFA0FEAB}" presName="descendantText" presStyleLbl="alignAcc1" presStyleIdx="0" presStyleCnt="3" custLinFactNeighborX="333" custLinFactNeighborY="-17985">
        <dgm:presLayoutVars>
          <dgm:bulletEnabled val="1"/>
        </dgm:presLayoutVars>
      </dgm:prSet>
      <dgm:spPr/>
    </dgm:pt>
    <dgm:pt modelId="{603D99E8-FE62-4636-AB0A-9243DE15A03D}" type="pres">
      <dgm:prSet presAssocID="{3F086D82-8A9B-4CBD-B7EF-EEA1BB6D808D}" presName="sp" presStyleCnt="0"/>
      <dgm:spPr/>
    </dgm:pt>
    <dgm:pt modelId="{26E3F6D7-F5D2-4DCC-A1A6-468572724859}" type="pres">
      <dgm:prSet presAssocID="{5650E917-0824-4210-A51C-C7A1CE9CA0F0}" presName="composite" presStyleCnt="0"/>
      <dgm:spPr/>
    </dgm:pt>
    <dgm:pt modelId="{B3E75BD3-ABC5-4170-8A7A-5961F9B3D5C7}" type="pres">
      <dgm:prSet presAssocID="{5650E917-0824-4210-A51C-C7A1CE9CA0F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80CA6B6-222F-4745-B2D2-518617F3520B}" type="pres">
      <dgm:prSet presAssocID="{5650E917-0824-4210-A51C-C7A1CE9CA0F0}" presName="descendantText" presStyleLbl="alignAcc1" presStyleIdx="1" presStyleCnt="3">
        <dgm:presLayoutVars>
          <dgm:bulletEnabled val="1"/>
        </dgm:presLayoutVars>
      </dgm:prSet>
      <dgm:spPr/>
    </dgm:pt>
    <dgm:pt modelId="{E4DD2349-48B1-455E-BE89-4AC6BB7E25A7}" type="pres">
      <dgm:prSet presAssocID="{994DEF9F-FA9D-411D-8EF6-52EFA77066B9}" presName="sp" presStyleCnt="0"/>
      <dgm:spPr/>
    </dgm:pt>
    <dgm:pt modelId="{0F23A1F2-EC63-458E-B87D-7F23FF582642}" type="pres">
      <dgm:prSet presAssocID="{64C8045A-6034-4946-BD58-4F6883E58582}" presName="composite" presStyleCnt="0"/>
      <dgm:spPr/>
    </dgm:pt>
    <dgm:pt modelId="{D55F1A6C-BE72-4507-8844-041B4D7FD30B}" type="pres">
      <dgm:prSet presAssocID="{64C8045A-6034-4946-BD58-4F6883E5858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141E9A2-30C3-4182-A4FA-45494AEFA862}" type="pres">
      <dgm:prSet presAssocID="{64C8045A-6034-4946-BD58-4F6883E5858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CCB2C05-D7D6-4E9C-A92C-4CC79C00C8FE}" srcId="{64C8045A-6034-4946-BD58-4F6883E58582}" destId="{E90E7CBE-DD31-4223-B29B-979711D62968}" srcOrd="2" destOrd="0" parTransId="{7EEB657F-8BCC-45A3-82BC-7E616877C8AE}" sibTransId="{47217CAC-9F8F-4C1B-90D4-B8911351039D}"/>
    <dgm:cxn modelId="{820C4F06-4AE1-446C-9FDE-BDC5F57172EC}" type="presOf" srcId="{27C93E80-1B60-4940-AEFF-78639B19FE72}" destId="{B141E9A2-30C3-4182-A4FA-45494AEFA862}" srcOrd="0" destOrd="1" presId="urn:microsoft.com/office/officeart/2005/8/layout/chevron2"/>
    <dgm:cxn modelId="{3F22F70A-DB6F-4AEA-8F9A-747993E69597}" srcId="{3FEABD03-DC35-448F-8488-45C546D8F091}" destId="{64C8045A-6034-4946-BD58-4F6883E58582}" srcOrd="2" destOrd="0" parTransId="{5F5C0164-D9A0-4494-AC08-CD0D8E629EE7}" sibTransId="{6B792713-E3D1-462F-ADD7-1187659CE623}"/>
    <dgm:cxn modelId="{8D4A9A0C-63D3-4BDA-8B21-800F3E726237}" srcId="{1F878B2E-9D3D-4DE7-8E0C-982ECFA0FEAB}" destId="{B1C0B7BB-F368-4380-9573-7B951F0E33FE}" srcOrd="1" destOrd="0" parTransId="{4F296CC5-7E1D-4760-94CF-E91C1D89CA56}" sibTransId="{019D3585-7BB3-437D-B4FE-26AA4E2E144E}"/>
    <dgm:cxn modelId="{C031821F-49D3-415D-B5C2-572CE408062C}" type="presOf" srcId="{1F878B2E-9D3D-4DE7-8E0C-982ECFA0FEAB}" destId="{4D47D479-9DD8-47D1-9FBB-4E717AE00455}" srcOrd="0" destOrd="0" presId="urn:microsoft.com/office/officeart/2005/8/layout/chevron2"/>
    <dgm:cxn modelId="{83977634-6FC5-45A7-B4FD-9C88F9786B88}" srcId="{3FEABD03-DC35-448F-8488-45C546D8F091}" destId="{5650E917-0824-4210-A51C-C7A1CE9CA0F0}" srcOrd="1" destOrd="0" parTransId="{C42A0891-C0D3-4416-B014-6F6D22C6EE43}" sibTransId="{994DEF9F-FA9D-411D-8EF6-52EFA77066B9}"/>
    <dgm:cxn modelId="{1A8A1939-F844-4028-B47A-702FB263384D}" srcId="{64C8045A-6034-4946-BD58-4F6883E58582}" destId="{48429E15-3C48-4758-BE4A-82D866EA895D}" srcOrd="0" destOrd="0" parTransId="{6B4A425B-C2B8-42D4-BA40-6E0ECEA844B4}" sibTransId="{7FAE7F13-37CB-4280-9690-E70DED16AF41}"/>
    <dgm:cxn modelId="{45DD1661-A484-467C-A36D-0EB8F8509095}" srcId="{5650E917-0824-4210-A51C-C7A1CE9CA0F0}" destId="{3A107F11-E980-4520-8364-419449447097}" srcOrd="1" destOrd="0" parTransId="{011DA9AA-D617-4360-B2DE-14AD0B929749}" sibTransId="{CA892566-8C5E-4930-B183-BA074A04DFF0}"/>
    <dgm:cxn modelId="{BFB08C41-03AC-47B0-8540-133B9889EC92}" type="presOf" srcId="{7A3CEBCD-B2C3-42F3-B379-14566076F19C}" destId="{8C7FED60-EEC3-48EA-878E-E1C84AC32025}" srcOrd="0" destOrd="0" presId="urn:microsoft.com/office/officeart/2005/8/layout/chevron2"/>
    <dgm:cxn modelId="{06AC3145-50E6-45A5-9EE7-6FC36B2A8990}" type="presOf" srcId="{3A107F11-E980-4520-8364-419449447097}" destId="{E80CA6B6-222F-4745-B2D2-518617F3520B}" srcOrd="0" destOrd="1" presId="urn:microsoft.com/office/officeart/2005/8/layout/chevron2"/>
    <dgm:cxn modelId="{AE2E4A48-94F5-406A-9FA6-5AC17B865339}" srcId="{5650E917-0824-4210-A51C-C7A1CE9CA0F0}" destId="{A049BCEB-0302-4915-99A1-DFE0FD503D26}" srcOrd="0" destOrd="0" parTransId="{086FAF76-7776-499A-90A2-10A893BD8CB0}" sibTransId="{8A960FF4-63D1-4793-B2AF-FE796E1CAC57}"/>
    <dgm:cxn modelId="{0E40166B-F042-4C0F-8FAD-3BFD11D739D6}" type="presOf" srcId="{E90E7CBE-DD31-4223-B29B-979711D62968}" destId="{B141E9A2-30C3-4182-A4FA-45494AEFA862}" srcOrd="0" destOrd="2" presId="urn:microsoft.com/office/officeart/2005/8/layout/chevron2"/>
    <dgm:cxn modelId="{87E22C6F-9978-4B68-94C1-C01DD1A467EE}" type="presOf" srcId="{5650E917-0824-4210-A51C-C7A1CE9CA0F0}" destId="{B3E75BD3-ABC5-4170-8A7A-5961F9B3D5C7}" srcOrd="0" destOrd="0" presId="urn:microsoft.com/office/officeart/2005/8/layout/chevron2"/>
    <dgm:cxn modelId="{297E3D78-A47A-4945-B26B-404F8E175253}" type="presOf" srcId="{64C8045A-6034-4946-BD58-4F6883E58582}" destId="{D55F1A6C-BE72-4507-8844-041B4D7FD30B}" srcOrd="0" destOrd="0" presId="urn:microsoft.com/office/officeart/2005/8/layout/chevron2"/>
    <dgm:cxn modelId="{7FCD699A-B6E4-45BE-8CCB-9EA47B4FB6B8}" type="presOf" srcId="{3FEABD03-DC35-448F-8488-45C546D8F091}" destId="{8C128503-5C27-42BA-A34E-424DD193EECE}" srcOrd="0" destOrd="0" presId="urn:microsoft.com/office/officeart/2005/8/layout/chevron2"/>
    <dgm:cxn modelId="{9544B9A1-3322-4E28-92E5-66BA894AF53B}" srcId="{64C8045A-6034-4946-BD58-4F6883E58582}" destId="{27C93E80-1B60-4940-AEFF-78639B19FE72}" srcOrd="1" destOrd="0" parTransId="{A3D399F0-D570-40D8-8921-8194AE79C921}" sibTransId="{7D8CD6D3-8EFB-4F08-AE99-F72795D06FF8}"/>
    <dgm:cxn modelId="{FEB34DA6-E532-4304-AC9B-AED176D8128F}" type="presOf" srcId="{48429E15-3C48-4758-BE4A-82D866EA895D}" destId="{B141E9A2-30C3-4182-A4FA-45494AEFA862}" srcOrd="0" destOrd="0" presId="urn:microsoft.com/office/officeart/2005/8/layout/chevron2"/>
    <dgm:cxn modelId="{BB8D8BDA-8A44-4E1A-B463-F35A77875D4E}" type="presOf" srcId="{B1C0B7BB-F368-4380-9573-7B951F0E33FE}" destId="{8C7FED60-EEC3-48EA-878E-E1C84AC32025}" srcOrd="0" destOrd="1" presId="urn:microsoft.com/office/officeart/2005/8/layout/chevron2"/>
    <dgm:cxn modelId="{95C33FEE-8A84-41D4-90BB-A2160E59C939}" srcId="{1F878B2E-9D3D-4DE7-8E0C-982ECFA0FEAB}" destId="{7A3CEBCD-B2C3-42F3-B379-14566076F19C}" srcOrd="0" destOrd="0" parTransId="{79B3A878-E459-499C-9081-592DF7E499BB}" sibTransId="{FAD9B08A-9CD4-4A7C-BFED-36D626630015}"/>
    <dgm:cxn modelId="{999AC2F3-C5B0-4A42-AAE8-17B686C9898E}" type="presOf" srcId="{A049BCEB-0302-4915-99A1-DFE0FD503D26}" destId="{E80CA6B6-222F-4745-B2D2-518617F3520B}" srcOrd="0" destOrd="0" presId="urn:microsoft.com/office/officeart/2005/8/layout/chevron2"/>
    <dgm:cxn modelId="{A4370DFD-53AA-4A8E-BE97-79397E7FE602}" srcId="{3FEABD03-DC35-448F-8488-45C546D8F091}" destId="{1F878B2E-9D3D-4DE7-8E0C-982ECFA0FEAB}" srcOrd="0" destOrd="0" parTransId="{B27455AD-14DB-498D-8154-075FAE237F86}" sibTransId="{3F086D82-8A9B-4CBD-B7EF-EEA1BB6D808D}"/>
    <dgm:cxn modelId="{5C62F3A2-2279-4420-9B11-3C6D3B78E05E}" type="presParOf" srcId="{8C128503-5C27-42BA-A34E-424DD193EECE}" destId="{F271E3D3-22BF-4BB1-A6E2-D0CE78D18C51}" srcOrd="0" destOrd="0" presId="urn:microsoft.com/office/officeart/2005/8/layout/chevron2"/>
    <dgm:cxn modelId="{B43F1312-57BE-4704-B1C5-E73D6456E175}" type="presParOf" srcId="{F271E3D3-22BF-4BB1-A6E2-D0CE78D18C51}" destId="{4D47D479-9DD8-47D1-9FBB-4E717AE00455}" srcOrd="0" destOrd="0" presId="urn:microsoft.com/office/officeart/2005/8/layout/chevron2"/>
    <dgm:cxn modelId="{CA5A5250-0B73-4C36-BE45-EBBA700526C4}" type="presParOf" srcId="{F271E3D3-22BF-4BB1-A6E2-D0CE78D18C51}" destId="{8C7FED60-EEC3-48EA-878E-E1C84AC32025}" srcOrd="1" destOrd="0" presId="urn:microsoft.com/office/officeart/2005/8/layout/chevron2"/>
    <dgm:cxn modelId="{C1B029C8-6E13-43BE-A7AE-C6E4C49C97DF}" type="presParOf" srcId="{8C128503-5C27-42BA-A34E-424DD193EECE}" destId="{603D99E8-FE62-4636-AB0A-9243DE15A03D}" srcOrd="1" destOrd="0" presId="urn:microsoft.com/office/officeart/2005/8/layout/chevron2"/>
    <dgm:cxn modelId="{372F84BD-EDBF-40F4-AC8D-F5F571DDB6A4}" type="presParOf" srcId="{8C128503-5C27-42BA-A34E-424DD193EECE}" destId="{26E3F6D7-F5D2-4DCC-A1A6-468572724859}" srcOrd="2" destOrd="0" presId="urn:microsoft.com/office/officeart/2005/8/layout/chevron2"/>
    <dgm:cxn modelId="{49800958-0434-4581-BDBD-F7E6025FF724}" type="presParOf" srcId="{26E3F6D7-F5D2-4DCC-A1A6-468572724859}" destId="{B3E75BD3-ABC5-4170-8A7A-5961F9B3D5C7}" srcOrd="0" destOrd="0" presId="urn:microsoft.com/office/officeart/2005/8/layout/chevron2"/>
    <dgm:cxn modelId="{32A0D6E2-8149-450B-9BC7-1177CFE24475}" type="presParOf" srcId="{26E3F6D7-F5D2-4DCC-A1A6-468572724859}" destId="{E80CA6B6-222F-4745-B2D2-518617F3520B}" srcOrd="1" destOrd="0" presId="urn:microsoft.com/office/officeart/2005/8/layout/chevron2"/>
    <dgm:cxn modelId="{23D6340E-1906-40F0-88E3-CA1B9BA85906}" type="presParOf" srcId="{8C128503-5C27-42BA-A34E-424DD193EECE}" destId="{E4DD2349-48B1-455E-BE89-4AC6BB7E25A7}" srcOrd="3" destOrd="0" presId="urn:microsoft.com/office/officeart/2005/8/layout/chevron2"/>
    <dgm:cxn modelId="{6717201A-F498-43FA-89D7-7065F283677B}" type="presParOf" srcId="{8C128503-5C27-42BA-A34E-424DD193EECE}" destId="{0F23A1F2-EC63-458E-B87D-7F23FF582642}" srcOrd="4" destOrd="0" presId="urn:microsoft.com/office/officeart/2005/8/layout/chevron2"/>
    <dgm:cxn modelId="{B50BBE6E-5FE9-4C22-A899-E550B392AB0F}" type="presParOf" srcId="{0F23A1F2-EC63-458E-B87D-7F23FF582642}" destId="{D55F1A6C-BE72-4507-8844-041B4D7FD30B}" srcOrd="0" destOrd="0" presId="urn:microsoft.com/office/officeart/2005/8/layout/chevron2"/>
    <dgm:cxn modelId="{E1D79111-74B1-44F3-B8DD-ECDAFF7C9F0C}" type="presParOf" srcId="{0F23A1F2-EC63-458E-B87D-7F23FF582642}" destId="{B141E9A2-30C3-4182-A4FA-45494AEFA8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EABD03-DC35-448F-8488-45C546D8F09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878B2E-9D3D-4DE7-8E0C-982ECFA0FEAB}">
      <dgm:prSet phldrT="[Text]"/>
      <dgm:spPr/>
      <dgm:t>
        <a:bodyPr/>
        <a:lstStyle/>
        <a:p>
          <a:r>
            <a:rPr lang="en-US"/>
            <a:t>Evaluating alternatives</a:t>
          </a:r>
        </a:p>
      </dgm:t>
    </dgm:pt>
    <dgm:pt modelId="{B27455AD-14DB-498D-8154-075FAE237F86}" type="parTrans" cxnId="{A4370DFD-53AA-4A8E-BE97-79397E7FE602}">
      <dgm:prSet/>
      <dgm:spPr/>
      <dgm:t>
        <a:bodyPr/>
        <a:lstStyle/>
        <a:p>
          <a:endParaRPr lang="en-US"/>
        </a:p>
      </dgm:t>
    </dgm:pt>
    <dgm:pt modelId="{3F086D82-8A9B-4CBD-B7EF-EEA1BB6D808D}" type="sibTrans" cxnId="{A4370DFD-53AA-4A8E-BE97-79397E7FE602}">
      <dgm:prSet/>
      <dgm:spPr/>
      <dgm:t>
        <a:bodyPr/>
        <a:lstStyle/>
        <a:p>
          <a:endParaRPr lang="en-US"/>
        </a:p>
      </dgm:t>
    </dgm:pt>
    <dgm:pt modelId="{7A3CEBCD-B2C3-42F3-B379-14566076F19C}">
      <dgm:prSet phldrT="[Text]"/>
      <dgm:spPr/>
      <dgm:t>
        <a:bodyPr/>
        <a:lstStyle/>
        <a:p>
          <a:r>
            <a:rPr lang="en-MY"/>
            <a:t>Assess the value or relative advantages or disadvantages of each alternative under consideration.</a:t>
          </a:r>
          <a:endParaRPr lang="en-US"/>
        </a:p>
      </dgm:t>
    </dgm:pt>
    <dgm:pt modelId="{79B3A878-E459-499C-9081-592DF7E499BB}" type="parTrans" cxnId="{95C33FEE-8A84-41D4-90BB-A2160E59C939}">
      <dgm:prSet/>
      <dgm:spPr/>
      <dgm:t>
        <a:bodyPr/>
        <a:lstStyle/>
        <a:p>
          <a:endParaRPr lang="en-US"/>
        </a:p>
      </dgm:t>
    </dgm:pt>
    <dgm:pt modelId="{FAD9B08A-9CD4-4A7C-BFED-36D626630015}" type="sibTrans" cxnId="{95C33FEE-8A84-41D4-90BB-A2160E59C939}">
      <dgm:prSet/>
      <dgm:spPr/>
      <dgm:t>
        <a:bodyPr/>
        <a:lstStyle/>
        <a:p>
          <a:endParaRPr lang="en-US"/>
        </a:p>
      </dgm:t>
    </dgm:pt>
    <dgm:pt modelId="{E0AF9E05-BB98-47C3-B7B9-4004ADD0342A}">
      <dgm:prSet phldrT="[Text]"/>
      <dgm:spPr/>
      <dgm:t>
        <a:bodyPr/>
        <a:lstStyle/>
        <a:p>
          <a:r>
            <a:rPr lang="en-MY"/>
            <a:t>Making a final choice.</a:t>
          </a:r>
          <a:endParaRPr lang="en-US"/>
        </a:p>
      </dgm:t>
    </dgm:pt>
    <dgm:pt modelId="{026D2FCE-DEBF-455F-BC4A-2FFDBEAE6140}" type="parTrans" cxnId="{A0E8A1A7-08FC-41E3-BA77-B28FFE8A8091}">
      <dgm:prSet/>
      <dgm:spPr/>
      <dgm:t>
        <a:bodyPr/>
        <a:lstStyle/>
        <a:p>
          <a:endParaRPr lang="en-US"/>
        </a:p>
      </dgm:t>
    </dgm:pt>
    <dgm:pt modelId="{7525E068-DFD7-486E-9C68-876444F6CE15}" type="sibTrans" cxnId="{A0E8A1A7-08FC-41E3-BA77-B28FFE8A8091}">
      <dgm:prSet/>
      <dgm:spPr/>
      <dgm:t>
        <a:bodyPr/>
        <a:lstStyle/>
        <a:p>
          <a:endParaRPr lang="en-US"/>
        </a:p>
      </dgm:t>
    </dgm:pt>
    <dgm:pt modelId="{5650E917-0824-4210-A51C-C7A1CE9CA0F0}">
      <dgm:prSet phldrT="[Text]"/>
      <dgm:spPr/>
      <dgm:t>
        <a:bodyPr/>
        <a:lstStyle/>
        <a:p>
          <a:r>
            <a:rPr lang="en-US"/>
            <a:t>Reaching decisions</a:t>
          </a:r>
        </a:p>
      </dgm:t>
    </dgm:pt>
    <dgm:pt modelId="{994DEF9F-FA9D-411D-8EF6-52EFA77066B9}" type="sibTrans" cxnId="{83977634-6FC5-45A7-B4FD-9C88F9786B88}">
      <dgm:prSet/>
      <dgm:spPr/>
      <dgm:t>
        <a:bodyPr/>
        <a:lstStyle/>
        <a:p>
          <a:endParaRPr lang="en-US"/>
        </a:p>
      </dgm:t>
    </dgm:pt>
    <dgm:pt modelId="{C42A0891-C0D3-4416-B014-6F6D22C6EE43}" type="parTrans" cxnId="{83977634-6FC5-45A7-B4FD-9C88F9786B88}">
      <dgm:prSet/>
      <dgm:spPr/>
      <dgm:t>
        <a:bodyPr/>
        <a:lstStyle/>
        <a:p>
          <a:endParaRPr lang="en-US"/>
        </a:p>
      </dgm:t>
    </dgm:pt>
    <dgm:pt modelId="{6CDF3CB0-7508-43E9-A3F7-ABB463B03C07}">
      <dgm:prSet/>
      <dgm:spPr/>
      <dgm:t>
        <a:bodyPr/>
        <a:lstStyle/>
        <a:p>
          <a:r>
            <a:rPr lang="en-MY"/>
            <a:t>Predict the consequences that will occur if the various options are put into effect.</a:t>
          </a:r>
        </a:p>
      </dgm:t>
    </dgm:pt>
    <dgm:pt modelId="{1BC0D29F-32A6-4953-8467-98F6071CE754}" type="parTrans" cxnId="{022FB583-F85C-4F7B-84F8-AA77AAA81CC0}">
      <dgm:prSet/>
      <dgm:spPr/>
      <dgm:t>
        <a:bodyPr/>
        <a:lstStyle/>
        <a:p>
          <a:endParaRPr lang="en-MY"/>
        </a:p>
      </dgm:t>
    </dgm:pt>
    <dgm:pt modelId="{0556EF11-29CE-4D8F-877D-31A4A097B793}" type="sibTrans" cxnId="{022FB583-F85C-4F7B-84F8-AA77AAA81CC0}">
      <dgm:prSet/>
      <dgm:spPr/>
      <dgm:t>
        <a:bodyPr/>
        <a:lstStyle/>
        <a:p>
          <a:endParaRPr lang="en-MY"/>
        </a:p>
      </dgm:t>
    </dgm:pt>
    <dgm:pt modelId="{40B7674E-0A5A-4276-B7C4-6D1AE243DC76}">
      <dgm:prSet/>
      <dgm:spPr/>
      <dgm:t>
        <a:bodyPr/>
        <a:lstStyle/>
        <a:p>
          <a:r>
            <a:rPr lang="en-MY"/>
            <a:t>The best decisions are often based on careful judgments, making a good decision involves carefully examining all the facts, determining whether sufficient information is available, and finally selecting the best alternatives.</a:t>
          </a:r>
        </a:p>
      </dgm:t>
    </dgm:pt>
    <dgm:pt modelId="{80ED6D77-2ABF-404F-98E4-CC981B199CDE}" type="parTrans" cxnId="{9F5E818B-599E-4963-BDDF-40F5D3258635}">
      <dgm:prSet/>
      <dgm:spPr/>
      <dgm:t>
        <a:bodyPr/>
        <a:lstStyle/>
        <a:p>
          <a:endParaRPr lang="en-MY"/>
        </a:p>
      </dgm:t>
    </dgm:pt>
    <dgm:pt modelId="{928C5184-E70F-448F-83A0-8AF5FFA78894}" type="sibTrans" cxnId="{9F5E818B-599E-4963-BDDF-40F5D3258635}">
      <dgm:prSet/>
      <dgm:spPr/>
      <dgm:t>
        <a:bodyPr/>
        <a:lstStyle/>
        <a:p>
          <a:endParaRPr lang="en-MY"/>
        </a:p>
      </dgm:t>
    </dgm:pt>
    <dgm:pt modelId="{8C128503-5C27-42BA-A34E-424DD193EECE}" type="pres">
      <dgm:prSet presAssocID="{3FEABD03-DC35-448F-8488-45C546D8F091}" presName="linearFlow" presStyleCnt="0">
        <dgm:presLayoutVars>
          <dgm:dir/>
          <dgm:animLvl val="lvl"/>
          <dgm:resizeHandles val="exact"/>
        </dgm:presLayoutVars>
      </dgm:prSet>
      <dgm:spPr/>
    </dgm:pt>
    <dgm:pt modelId="{F271E3D3-22BF-4BB1-A6E2-D0CE78D18C51}" type="pres">
      <dgm:prSet presAssocID="{1F878B2E-9D3D-4DE7-8E0C-982ECFA0FEAB}" presName="composite" presStyleCnt="0"/>
      <dgm:spPr/>
    </dgm:pt>
    <dgm:pt modelId="{4D47D479-9DD8-47D1-9FBB-4E717AE00455}" type="pres">
      <dgm:prSet presAssocID="{1F878B2E-9D3D-4DE7-8E0C-982ECFA0FEAB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8C7FED60-EEC3-48EA-878E-E1C84AC32025}" type="pres">
      <dgm:prSet presAssocID="{1F878B2E-9D3D-4DE7-8E0C-982ECFA0FEAB}" presName="descendantText" presStyleLbl="alignAcc1" presStyleIdx="0" presStyleCnt="2">
        <dgm:presLayoutVars>
          <dgm:bulletEnabled val="1"/>
        </dgm:presLayoutVars>
      </dgm:prSet>
      <dgm:spPr/>
    </dgm:pt>
    <dgm:pt modelId="{603D99E8-FE62-4636-AB0A-9243DE15A03D}" type="pres">
      <dgm:prSet presAssocID="{3F086D82-8A9B-4CBD-B7EF-EEA1BB6D808D}" presName="sp" presStyleCnt="0"/>
      <dgm:spPr/>
    </dgm:pt>
    <dgm:pt modelId="{26E3F6D7-F5D2-4DCC-A1A6-468572724859}" type="pres">
      <dgm:prSet presAssocID="{5650E917-0824-4210-A51C-C7A1CE9CA0F0}" presName="composite" presStyleCnt="0"/>
      <dgm:spPr/>
    </dgm:pt>
    <dgm:pt modelId="{B3E75BD3-ABC5-4170-8A7A-5961F9B3D5C7}" type="pres">
      <dgm:prSet presAssocID="{5650E917-0824-4210-A51C-C7A1CE9CA0F0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E80CA6B6-222F-4745-B2D2-518617F3520B}" type="pres">
      <dgm:prSet presAssocID="{5650E917-0824-4210-A51C-C7A1CE9CA0F0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E83A6C04-BC5B-41B8-846B-9FD781D38DC1}" type="presOf" srcId="{3FEABD03-DC35-448F-8488-45C546D8F091}" destId="{8C128503-5C27-42BA-A34E-424DD193EECE}" srcOrd="0" destOrd="0" presId="urn:microsoft.com/office/officeart/2005/8/layout/chevron2"/>
    <dgm:cxn modelId="{93248111-3802-469E-8A61-CDD3097CC654}" type="presOf" srcId="{40B7674E-0A5A-4276-B7C4-6D1AE243DC76}" destId="{E80CA6B6-222F-4745-B2D2-518617F3520B}" srcOrd="0" destOrd="1" presId="urn:microsoft.com/office/officeart/2005/8/layout/chevron2"/>
    <dgm:cxn modelId="{E68EEE14-B632-4CC0-821C-380ACBEA19A6}" type="presOf" srcId="{6CDF3CB0-7508-43E9-A3F7-ABB463B03C07}" destId="{8C7FED60-EEC3-48EA-878E-E1C84AC32025}" srcOrd="0" destOrd="1" presId="urn:microsoft.com/office/officeart/2005/8/layout/chevron2"/>
    <dgm:cxn modelId="{A28C2319-B6D4-4377-B590-C04824AE684E}" type="presOf" srcId="{5650E917-0824-4210-A51C-C7A1CE9CA0F0}" destId="{B3E75BD3-ABC5-4170-8A7A-5961F9B3D5C7}" srcOrd="0" destOrd="0" presId="urn:microsoft.com/office/officeart/2005/8/layout/chevron2"/>
    <dgm:cxn modelId="{83977634-6FC5-45A7-B4FD-9C88F9786B88}" srcId="{3FEABD03-DC35-448F-8488-45C546D8F091}" destId="{5650E917-0824-4210-A51C-C7A1CE9CA0F0}" srcOrd="1" destOrd="0" parTransId="{C42A0891-C0D3-4416-B014-6F6D22C6EE43}" sibTransId="{994DEF9F-FA9D-411D-8EF6-52EFA77066B9}"/>
    <dgm:cxn modelId="{7FB15540-DC49-4139-8DEE-B337B8ABAA3E}" type="presOf" srcId="{1F878B2E-9D3D-4DE7-8E0C-982ECFA0FEAB}" destId="{4D47D479-9DD8-47D1-9FBB-4E717AE00455}" srcOrd="0" destOrd="0" presId="urn:microsoft.com/office/officeart/2005/8/layout/chevron2"/>
    <dgm:cxn modelId="{D9E1407B-5F9D-454B-84F1-D04465F08D5D}" type="presOf" srcId="{7A3CEBCD-B2C3-42F3-B379-14566076F19C}" destId="{8C7FED60-EEC3-48EA-878E-E1C84AC32025}" srcOrd="0" destOrd="0" presId="urn:microsoft.com/office/officeart/2005/8/layout/chevron2"/>
    <dgm:cxn modelId="{9482407E-A48A-4E1A-87AD-7809D28CD307}" type="presOf" srcId="{E0AF9E05-BB98-47C3-B7B9-4004ADD0342A}" destId="{E80CA6B6-222F-4745-B2D2-518617F3520B}" srcOrd="0" destOrd="0" presId="urn:microsoft.com/office/officeart/2005/8/layout/chevron2"/>
    <dgm:cxn modelId="{022FB583-F85C-4F7B-84F8-AA77AAA81CC0}" srcId="{1F878B2E-9D3D-4DE7-8E0C-982ECFA0FEAB}" destId="{6CDF3CB0-7508-43E9-A3F7-ABB463B03C07}" srcOrd="1" destOrd="0" parTransId="{1BC0D29F-32A6-4953-8467-98F6071CE754}" sibTransId="{0556EF11-29CE-4D8F-877D-31A4A097B793}"/>
    <dgm:cxn modelId="{9F5E818B-599E-4963-BDDF-40F5D3258635}" srcId="{5650E917-0824-4210-A51C-C7A1CE9CA0F0}" destId="{40B7674E-0A5A-4276-B7C4-6D1AE243DC76}" srcOrd="1" destOrd="0" parTransId="{80ED6D77-2ABF-404F-98E4-CC981B199CDE}" sibTransId="{928C5184-E70F-448F-83A0-8AF5FFA78894}"/>
    <dgm:cxn modelId="{A0E8A1A7-08FC-41E3-BA77-B28FFE8A8091}" srcId="{5650E917-0824-4210-A51C-C7A1CE9CA0F0}" destId="{E0AF9E05-BB98-47C3-B7B9-4004ADD0342A}" srcOrd="0" destOrd="0" parTransId="{026D2FCE-DEBF-455F-BC4A-2FFDBEAE6140}" sibTransId="{7525E068-DFD7-486E-9C68-876444F6CE15}"/>
    <dgm:cxn modelId="{95C33FEE-8A84-41D4-90BB-A2160E59C939}" srcId="{1F878B2E-9D3D-4DE7-8E0C-982ECFA0FEAB}" destId="{7A3CEBCD-B2C3-42F3-B379-14566076F19C}" srcOrd="0" destOrd="0" parTransId="{79B3A878-E459-499C-9081-592DF7E499BB}" sibTransId="{FAD9B08A-9CD4-4A7C-BFED-36D626630015}"/>
    <dgm:cxn modelId="{A4370DFD-53AA-4A8E-BE97-79397E7FE602}" srcId="{3FEABD03-DC35-448F-8488-45C546D8F091}" destId="{1F878B2E-9D3D-4DE7-8E0C-982ECFA0FEAB}" srcOrd="0" destOrd="0" parTransId="{B27455AD-14DB-498D-8154-075FAE237F86}" sibTransId="{3F086D82-8A9B-4CBD-B7EF-EEA1BB6D808D}"/>
    <dgm:cxn modelId="{B04CD14D-AB70-422A-9A19-1EFFC2705A32}" type="presParOf" srcId="{8C128503-5C27-42BA-A34E-424DD193EECE}" destId="{F271E3D3-22BF-4BB1-A6E2-D0CE78D18C51}" srcOrd="0" destOrd="0" presId="urn:microsoft.com/office/officeart/2005/8/layout/chevron2"/>
    <dgm:cxn modelId="{FB9BF1D7-C5C4-4FD3-9407-5E8FC798F540}" type="presParOf" srcId="{F271E3D3-22BF-4BB1-A6E2-D0CE78D18C51}" destId="{4D47D479-9DD8-47D1-9FBB-4E717AE00455}" srcOrd="0" destOrd="0" presId="urn:microsoft.com/office/officeart/2005/8/layout/chevron2"/>
    <dgm:cxn modelId="{43F18BC2-BDA9-424C-8F39-173A1640679A}" type="presParOf" srcId="{F271E3D3-22BF-4BB1-A6E2-D0CE78D18C51}" destId="{8C7FED60-EEC3-48EA-878E-E1C84AC32025}" srcOrd="1" destOrd="0" presId="urn:microsoft.com/office/officeart/2005/8/layout/chevron2"/>
    <dgm:cxn modelId="{05F177FB-9525-4803-8FCF-FECD44E4D1AD}" type="presParOf" srcId="{8C128503-5C27-42BA-A34E-424DD193EECE}" destId="{603D99E8-FE62-4636-AB0A-9243DE15A03D}" srcOrd="1" destOrd="0" presId="urn:microsoft.com/office/officeart/2005/8/layout/chevron2"/>
    <dgm:cxn modelId="{7A9702BB-3DC4-4F34-AF6E-2D3BDEB4C42E}" type="presParOf" srcId="{8C128503-5C27-42BA-A34E-424DD193EECE}" destId="{26E3F6D7-F5D2-4DCC-A1A6-468572724859}" srcOrd="2" destOrd="0" presId="urn:microsoft.com/office/officeart/2005/8/layout/chevron2"/>
    <dgm:cxn modelId="{9DD6D579-F4B0-4749-94B0-2ACCCB7ED0C4}" type="presParOf" srcId="{26E3F6D7-F5D2-4DCC-A1A6-468572724859}" destId="{B3E75BD3-ABC5-4170-8A7A-5961F9B3D5C7}" srcOrd="0" destOrd="0" presId="urn:microsoft.com/office/officeart/2005/8/layout/chevron2"/>
    <dgm:cxn modelId="{D7D1C71E-4B99-4C22-AA80-2291EEEABCB8}" type="presParOf" srcId="{26E3F6D7-F5D2-4DCC-A1A6-468572724859}" destId="{E80CA6B6-222F-4745-B2D2-518617F352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EABD03-DC35-448F-8488-45C546D8F09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AF9E05-BB98-47C3-B7B9-4004ADD0342A}">
      <dgm:prSet phldrT="[Text]"/>
      <dgm:spPr/>
      <dgm:t>
        <a:bodyPr/>
        <a:lstStyle/>
        <a:p>
          <a:r>
            <a:rPr lang="en-MY"/>
            <a:t>When decisions involve taking action or making changes, choosing ways to put these actions or changes into effect become an essential managerial task</a:t>
          </a:r>
          <a:endParaRPr lang="en-US"/>
        </a:p>
      </dgm:t>
    </dgm:pt>
    <dgm:pt modelId="{026D2FCE-DEBF-455F-BC4A-2FFDBEAE6140}" type="parTrans" cxnId="{A0E8A1A7-08FC-41E3-BA77-B28FFE8A8091}">
      <dgm:prSet/>
      <dgm:spPr/>
      <dgm:t>
        <a:bodyPr/>
        <a:lstStyle/>
        <a:p>
          <a:endParaRPr lang="en-US"/>
        </a:p>
      </dgm:t>
    </dgm:pt>
    <dgm:pt modelId="{7525E068-DFD7-486E-9C68-876444F6CE15}" type="sibTrans" cxnId="{A0E8A1A7-08FC-41E3-BA77-B28FFE8A8091}">
      <dgm:prSet/>
      <dgm:spPr/>
      <dgm:t>
        <a:bodyPr/>
        <a:lstStyle/>
        <a:p>
          <a:endParaRPr lang="en-US"/>
        </a:p>
      </dgm:t>
    </dgm:pt>
    <dgm:pt modelId="{5650E917-0824-4210-A51C-C7A1CE9CA0F0}">
      <dgm:prSet phldrT="[Text]"/>
      <dgm:spPr/>
      <dgm:t>
        <a:bodyPr/>
        <a:lstStyle/>
        <a:p>
          <a:r>
            <a:rPr lang="en-US"/>
            <a:t>Choosing implementation strategies</a:t>
          </a:r>
        </a:p>
      </dgm:t>
    </dgm:pt>
    <dgm:pt modelId="{994DEF9F-FA9D-411D-8EF6-52EFA77066B9}" type="sibTrans" cxnId="{83977634-6FC5-45A7-B4FD-9C88F9786B88}">
      <dgm:prSet/>
      <dgm:spPr/>
      <dgm:t>
        <a:bodyPr/>
        <a:lstStyle/>
        <a:p>
          <a:endParaRPr lang="en-US"/>
        </a:p>
      </dgm:t>
    </dgm:pt>
    <dgm:pt modelId="{C42A0891-C0D3-4416-B014-6F6D22C6EE43}" type="parTrans" cxnId="{83977634-6FC5-45A7-B4FD-9C88F9786B88}">
      <dgm:prSet/>
      <dgm:spPr/>
      <dgm:t>
        <a:bodyPr/>
        <a:lstStyle/>
        <a:p>
          <a:endParaRPr lang="en-US"/>
        </a:p>
      </dgm:t>
    </dgm:pt>
    <dgm:pt modelId="{FD6B3F99-A0E0-4369-91EC-ABE1D8231B19}">
      <dgm:prSet/>
      <dgm:spPr/>
      <dgm:t>
        <a:bodyPr/>
        <a:lstStyle/>
        <a:p>
          <a:r>
            <a:rPr lang="en-MY"/>
            <a:t>The key to effective implementation are:</a:t>
          </a:r>
        </a:p>
      </dgm:t>
    </dgm:pt>
    <dgm:pt modelId="{1E8620BB-465A-4747-A287-BB2F0A6AB09C}" type="parTrans" cxnId="{1CC542E6-AF31-4323-957B-A2CF7047C731}">
      <dgm:prSet/>
      <dgm:spPr/>
      <dgm:t>
        <a:bodyPr/>
        <a:lstStyle/>
        <a:p>
          <a:endParaRPr lang="en-MY"/>
        </a:p>
      </dgm:t>
    </dgm:pt>
    <dgm:pt modelId="{2D7B141F-EFAC-4757-A02D-8704105CF939}" type="sibTrans" cxnId="{1CC542E6-AF31-4323-957B-A2CF7047C731}">
      <dgm:prSet/>
      <dgm:spPr/>
      <dgm:t>
        <a:bodyPr/>
        <a:lstStyle/>
        <a:p>
          <a:endParaRPr lang="en-MY"/>
        </a:p>
      </dgm:t>
    </dgm:pt>
    <dgm:pt modelId="{540608B0-D0EE-4A74-8705-2B7E149D853B}">
      <dgm:prSet/>
      <dgm:spPr/>
      <dgm:t>
        <a:bodyPr/>
        <a:lstStyle/>
        <a:p>
          <a:r>
            <a:rPr lang="en-MY"/>
            <a:t>a) Sensitivity to those who will be affected by the decision</a:t>
          </a:r>
        </a:p>
      </dgm:t>
    </dgm:pt>
    <dgm:pt modelId="{178DB118-5AAB-4561-8F50-9B440D2AEE46}" type="parTrans" cxnId="{8110C850-9EAB-4DC7-A34B-42BA5BC9E78D}">
      <dgm:prSet/>
      <dgm:spPr/>
      <dgm:t>
        <a:bodyPr/>
        <a:lstStyle/>
        <a:p>
          <a:endParaRPr lang="en-MY"/>
        </a:p>
      </dgm:t>
    </dgm:pt>
    <dgm:pt modelId="{20308BFE-80AA-4D12-99F6-86CB7D53D4BA}" type="sibTrans" cxnId="{8110C850-9EAB-4DC7-A34B-42BA5BC9E78D}">
      <dgm:prSet/>
      <dgm:spPr/>
      <dgm:t>
        <a:bodyPr/>
        <a:lstStyle/>
        <a:p>
          <a:endParaRPr lang="en-MY"/>
        </a:p>
      </dgm:t>
    </dgm:pt>
    <dgm:pt modelId="{5CA61362-1E0D-42C4-81A3-9693387DBA87}">
      <dgm:prSet/>
      <dgm:spPr/>
      <dgm:t>
        <a:bodyPr/>
        <a:lstStyle/>
        <a:p>
          <a:r>
            <a:rPr lang="en-MY"/>
            <a:t>b) Proper planning and consideration of the resources necessary to carry out the decision</a:t>
          </a:r>
        </a:p>
      </dgm:t>
    </dgm:pt>
    <dgm:pt modelId="{D03561C0-6D20-4BBA-A747-C8775ACA0239}" type="parTrans" cxnId="{64B3D25A-DF03-454D-B5EF-1A416A9402AF}">
      <dgm:prSet/>
      <dgm:spPr/>
      <dgm:t>
        <a:bodyPr/>
        <a:lstStyle/>
        <a:p>
          <a:endParaRPr lang="en-MY"/>
        </a:p>
      </dgm:t>
    </dgm:pt>
    <dgm:pt modelId="{4227E96F-739A-404D-9E73-4091E80A0B63}" type="sibTrans" cxnId="{64B3D25A-DF03-454D-B5EF-1A416A9402AF}">
      <dgm:prSet/>
      <dgm:spPr/>
      <dgm:t>
        <a:bodyPr/>
        <a:lstStyle/>
        <a:p>
          <a:endParaRPr lang="en-MY"/>
        </a:p>
      </dgm:t>
    </dgm:pt>
    <dgm:pt modelId="{CF0188A3-4308-4123-8834-88147809283D}">
      <dgm:prSet phldrT="[Text]"/>
      <dgm:spPr/>
      <dgm:t>
        <a:bodyPr/>
        <a:lstStyle/>
        <a:p>
          <a:r>
            <a:rPr lang="en-US"/>
            <a:t>If the decision appears inappropriate, the process cycles back to the first stage.</a:t>
          </a:r>
        </a:p>
      </dgm:t>
    </dgm:pt>
    <dgm:pt modelId="{FCF860DB-B2F5-4A59-B8AD-072490453F9F}" type="parTrans" cxnId="{50453A0A-794C-4280-9BC0-0AE07BF9128C}">
      <dgm:prSet/>
      <dgm:spPr/>
      <dgm:t>
        <a:bodyPr/>
        <a:lstStyle/>
        <a:p>
          <a:endParaRPr lang="en-MY"/>
        </a:p>
      </dgm:t>
    </dgm:pt>
    <dgm:pt modelId="{485E357F-33A5-440E-B831-8528304946FD}" type="sibTrans" cxnId="{50453A0A-794C-4280-9BC0-0AE07BF9128C}">
      <dgm:prSet/>
      <dgm:spPr/>
      <dgm:t>
        <a:bodyPr/>
        <a:lstStyle/>
        <a:p>
          <a:endParaRPr lang="en-MY"/>
        </a:p>
      </dgm:t>
    </dgm:pt>
    <dgm:pt modelId="{04E6DB55-52C4-480A-B789-06D2EE3E20A3}">
      <dgm:prSet phldrT="[Text]"/>
      <dgm:spPr/>
      <dgm:t>
        <a:bodyPr/>
        <a:lstStyle/>
        <a:p>
          <a:r>
            <a:rPr lang="en-MY"/>
            <a:t>Collecting information on how well the decision is working.</a:t>
          </a:r>
          <a:endParaRPr lang="en-US"/>
        </a:p>
      </dgm:t>
    </dgm:pt>
    <dgm:pt modelId="{9BB97ADA-8673-40E6-9B54-A9F2F1A7FCFF}" type="parTrans" cxnId="{2E60C56D-8F99-4191-BC20-202B6DA3B11D}">
      <dgm:prSet/>
      <dgm:spPr/>
      <dgm:t>
        <a:bodyPr/>
        <a:lstStyle/>
        <a:p>
          <a:endParaRPr lang="en-MY"/>
        </a:p>
      </dgm:t>
    </dgm:pt>
    <dgm:pt modelId="{6A88D25C-1E49-4B99-B7AE-BF07B618916C}" type="sibTrans" cxnId="{2E60C56D-8F99-4191-BC20-202B6DA3B11D}">
      <dgm:prSet/>
      <dgm:spPr/>
      <dgm:t>
        <a:bodyPr/>
        <a:lstStyle/>
        <a:p>
          <a:endParaRPr lang="en-MY"/>
        </a:p>
      </dgm:t>
    </dgm:pt>
    <dgm:pt modelId="{5A54D638-532D-41E9-8A31-CEAC6D6B3BDD}">
      <dgm:prSet/>
      <dgm:spPr/>
      <dgm:t>
        <a:bodyPr/>
        <a:lstStyle/>
        <a:p>
          <a:r>
            <a:rPr lang="en-MY"/>
            <a:t>No decision-making process is complete until the impact has been evaluated. </a:t>
          </a:r>
        </a:p>
      </dgm:t>
    </dgm:pt>
    <dgm:pt modelId="{88423215-8F2D-4211-A06A-4C7F478C6CB0}" type="parTrans" cxnId="{DD4DCC85-ED6B-4F99-AD6F-F6DA015462C0}">
      <dgm:prSet/>
      <dgm:spPr/>
      <dgm:t>
        <a:bodyPr/>
        <a:lstStyle/>
        <a:p>
          <a:endParaRPr lang="en-MY"/>
        </a:p>
      </dgm:t>
    </dgm:pt>
    <dgm:pt modelId="{5F84D868-520D-457D-A064-1435017CD791}" type="sibTrans" cxnId="{DD4DCC85-ED6B-4F99-AD6F-F6DA015462C0}">
      <dgm:prSet/>
      <dgm:spPr/>
      <dgm:t>
        <a:bodyPr/>
        <a:lstStyle/>
        <a:p>
          <a:endParaRPr lang="en-MY"/>
        </a:p>
      </dgm:t>
    </dgm:pt>
    <dgm:pt modelId="{861DE608-306E-4C5E-8C64-52240753629B}">
      <dgm:prSet/>
      <dgm:spPr/>
      <dgm:t>
        <a:bodyPr/>
        <a:lstStyle/>
        <a:p>
          <a:r>
            <a:rPr lang="en-MY"/>
            <a:t>Managers must observe the impact of the decision &amp; take further action if it becomes necessary.</a:t>
          </a:r>
        </a:p>
      </dgm:t>
    </dgm:pt>
    <dgm:pt modelId="{B21E84E7-D7CC-41A0-85AB-0722B9DD2569}" type="parTrans" cxnId="{C7E7620F-CDF4-42C2-BF62-76C64F2F19F6}">
      <dgm:prSet/>
      <dgm:spPr/>
      <dgm:t>
        <a:bodyPr/>
        <a:lstStyle/>
        <a:p>
          <a:endParaRPr lang="en-MY"/>
        </a:p>
      </dgm:t>
    </dgm:pt>
    <dgm:pt modelId="{0C8F17EE-255F-400C-BA1E-413CDAB8B536}" type="sibTrans" cxnId="{C7E7620F-CDF4-42C2-BF62-76C64F2F19F6}">
      <dgm:prSet/>
      <dgm:spPr/>
      <dgm:t>
        <a:bodyPr/>
        <a:lstStyle/>
        <a:p>
          <a:endParaRPr lang="en-MY"/>
        </a:p>
      </dgm:t>
    </dgm:pt>
    <dgm:pt modelId="{64C8045A-6034-4946-BD58-4F6883E58582}">
      <dgm:prSet phldrT="[Text]"/>
      <dgm:spPr/>
      <dgm:t>
        <a:bodyPr/>
        <a:lstStyle/>
        <a:p>
          <a:r>
            <a:rPr lang="en-US"/>
            <a:t>Monitoring &amp; evaluating feedback</a:t>
          </a:r>
        </a:p>
      </dgm:t>
    </dgm:pt>
    <dgm:pt modelId="{6B792713-E3D1-462F-ADD7-1187659CE623}" type="sibTrans" cxnId="{3F22F70A-DB6F-4AEA-8F9A-747993E69597}">
      <dgm:prSet/>
      <dgm:spPr/>
      <dgm:t>
        <a:bodyPr/>
        <a:lstStyle/>
        <a:p>
          <a:endParaRPr lang="en-US"/>
        </a:p>
      </dgm:t>
    </dgm:pt>
    <dgm:pt modelId="{5F5C0164-D9A0-4494-AC08-CD0D8E629EE7}" type="parTrans" cxnId="{3F22F70A-DB6F-4AEA-8F9A-747993E69597}">
      <dgm:prSet/>
      <dgm:spPr/>
      <dgm:t>
        <a:bodyPr/>
        <a:lstStyle/>
        <a:p>
          <a:endParaRPr lang="en-US"/>
        </a:p>
      </dgm:t>
    </dgm:pt>
    <dgm:pt modelId="{8C128503-5C27-42BA-A34E-424DD193EECE}" type="pres">
      <dgm:prSet presAssocID="{3FEABD03-DC35-448F-8488-45C546D8F091}" presName="linearFlow" presStyleCnt="0">
        <dgm:presLayoutVars>
          <dgm:dir/>
          <dgm:animLvl val="lvl"/>
          <dgm:resizeHandles val="exact"/>
        </dgm:presLayoutVars>
      </dgm:prSet>
      <dgm:spPr/>
    </dgm:pt>
    <dgm:pt modelId="{26E3F6D7-F5D2-4DCC-A1A6-468572724859}" type="pres">
      <dgm:prSet presAssocID="{5650E917-0824-4210-A51C-C7A1CE9CA0F0}" presName="composite" presStyleCnt="0"/>
      <dgm:spPr/>
    </dgm:pt>
    <dgm:pt modelId="{B3E75BD3-ABC5-4170-8A7A-5961F9B3D5C7}" type="pres">
      <dgm:prSet presAssocID="{5650E917-0824-4210-A51C-C7A1CE9CA0F0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E80CA6B6-222F-4745-B2D2-518617F3520B}" type="pres">
      <dgm:prSet presAssocID="{5650E917-0824-4210-A51C-C7A1CE9CA0F0}" presName="descendantText" presStyleLbl="alignAcc1" presStyleIdx="0" presStyleCnt="2">
        <dgm:presLayoutVars>
          <dgm:bulletEnabled val="1"/>
        </dgm:presLayoutVars>
      </dgm:prSet>
      <dgm:spPr/>
    </dgm:pt>
    <dgm:pt modelId="{E4DD2349-48B1-455E-BE89-4AC6BB7E25A7}" type="pres">
      <dgm:prSet presAssocID="{994DEF9F-FA9D-411D-8EF6-52EFA77066B9}" presName="sp" presStyleCnt="0"/>
      <dgm:spPr/>
    </dgm:pt>
    <dgm:pt modelId="{0F23A1F2-EC63-458E-B87D-7F23FF582642}" type="pres">
      <dgm:prSet presAssocID="{64C8045A-6034-4946-BD58-4F6883E58582}" presName="composite" presStyleCnt="0"/>
      <dgm:spPr/>
    </dgm:pt>
    <dgm:pt modelId="{D55F1A6C-BE72-4507-8844-041B4D7FD30B}" type="pres">
      <dgm:prSet presAssocID="{64C8045A-6034-4946-BD58-4F6883E58582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B141E9A2-30C3-4182-A4FA-45494AEFA862}" type="pres">
      <dgm:prSet presAssocID="{64C8045A-6034-4946-BD58-4F6883E58582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E83A6C04-BC5B-41B8-846B-9FD781D38DC1}" type="presOf" srcId="{3FEABD03-DC35-448F-8488-45C546D8F091}" destId="{8C128503-5C27-42BA-A34E-424DD193EECE}" srcOrd="0" destOrd="0" presId="urn:microsoft.com/office/officeart/2005/8/layout/chevron2"/>
    <dgm:cxn modelId="{50453A0A-794C-4280-9BC0-0AE07BF9128C}" srcId="{64C8045A-6034-4946-BD58-4F6883E58582}" destId="{CF0188A3-4308-4123-8834-88147809283D}" srcOrd="3" destOrd="0" parTransId="{FCF860DB-B2F5-4A59-B8AD-072490453F9F}" sibTransId="{485E357F-33A5-440E-B831-8528304946FD}"/>
    <dgm:cxn modelId="{3F22F70A-DB6F-4AEA-8F9A-747993E69597}" srcId="{3FEABD03-DC35-448F-8488-45C546D8F091}" destId="{64C8045A-6034-4946-BD58-4F6883E58582}" srcOrd="1" destOrd="0" parTransId="{5F5C0164-D9A0-4494-AC08-CD0D8E629EE7}" sibTransId="{6B792713-E3D1-462F-ADD7-1187659CE623}"/>
    <dgm:cxn modelId="{1B99630D-7C88-409A-8E22-75EECD4F65E0}" type="presOf" srcId="{FD6B3F99-A0E0-4369-91EC-ABE1D8231B19}" destId="{E80CA6B6-222F-4745-B2D2-518617F3520B}" srcOrd="0" destOrd="1" presId="urn:microsoft.com/office/officeart/2005/8/layout/chevron2"/>
    <dgm:cxn modelId="{C7E7620F-CDF4-42C2-BF62-76C64F2F19F6}" srcId="{64C8045A-6034-4946-BD58-4F6883E58582}" destId="{861DE608-306E-4C5E-8C64-52240753629B}" srcOrd="1" destOrd="0" parTransId="{B21E84E7-D7CC-41A0-85AB-0722B9DD2569}" sibTransId="{0C8F17EE-255F-400C-BA1E-413CDAB8B536}"/>
    <dgm:cxn modelId="{A28C2319-B6D4-4377-B590-C04824AE684E}" type="presOf" srcId="{5650E917-0824-4210-A51C-C7A1CE9CA0F0}" destId="{B3E75BD3-ABC5-4170-8A7A-5961F9B3D5C7}" srcOrd="0" destOrd="0" presId="urn:microsoft.com/office/officeart/2005/8/layout/chevron2"/>
    <dgm:cxn modelId="{8004C91B-66C8-436A-8BBD-D1CC059AA6A3}" type="presOf" srcId="{540608B0-D0EE-4A74-8705-2B7E149D853B}" destId="{E80CA6B6-222F-4745-B2D2-518617F3520B}" srcOrd="0" destOrd="2" presId="urn:microsoft.com/office/officeart/2005/8/layout/chevron2"/>
    <dgm:cxn modelId="{83977634-6FC5-45A7-B4FD-9C88F9786B88}" srcId="{3FEABD03-DC35-448F-8488-45C546D8F091}" destId="{5650E917-0824-4210-A51C-C7A1CE9CA0F0}" srcOrd="0" destOrd="0" parTransId="{C42A0891-C0D3-4416-B014-6F6D22C6EE43}" sibTransId="{994DEF9F-FA9D-411D-8EF6-52EFA77066B9}"/>
    <dgm:cxn modelId="{C6ED894C-262B-4362-83BC-F00156B6B327}" type="presOf" srcId="{5CA61362-1E0D-42C4-81A3-9693387DBA87}" destId="{E80CA6B6-222F-4745-B2D2-518617F3520B}" srcOrd="0" destOrd="3" presId="urn:microsoft.com/office/officeart/2005/8/layout/chevron2"/>
    <dgm:cxn modelId="{2E60C56D-8F99-4191-BC20-202B6DA3B11D}" srcId="{64C8045A-6034-4946-BD58-4F6883E58582}" destId="{04E6DB55-52C4-480A-B789-06D2EE3E20A3}" srcOrd="0" destOrd="0" parTransId="{9BB97ADA-8673-40E6-9B54-A9F2F1A7FCFF}" sibTransId="{6A88D25C-1E49-4B99-B7AE-BF07B618916C}"/>
    <dgm:cxn modelId="{8110C850-9EAB-4DC7-A34B-42BA5BC9E78D}" srcId="{FD6B3F99-A0E0-4369-91EC-ABE1D8231B19}" destId="{540608B0-D0EE-4A74-8705-2B7E149D853B}" srcOrd="0" destOrd="0" parTransId="{178DB118-5AAB-4561-8F50-9B440D2AEE46}" sibTransId="{20308BFE-80AA-4D12-99F6-86CB7D53D4BA}"/>
    <dgm:cxn modelId="{64B3D25A-DF03-454D-B5EF-1A416A9402AF}" srcId="{FD6B3F99-A0E0-4369-91EC-ABE1D8231B19}" destId="{5CA61362-1E0D-42C4-81A3-9693387DBA87}" srcOrd="1" destOrd="0" parTransId="{D03561C0-6D20-4BBA-A747-C8775ACA0239}" sibTransId="{4227E96F-739A-404D-9E73-4091E80A0B63}"/>
    <dgm:cxn modelId="{9482407E-A48A-4E1A-87AD-7809D28CD307}" type="presOf" srcId="{E0AF9E05-BB98-47C3-B7B9-4004ADD0342A}" destId="{E80CA6B6-222F-4745-B2D2-518617F3520B}" srcOrd="0" destOrd="0" presId="urn:microsoft.com/office/officeart/2005/8/layout/chevron2"/>
    <dgm:cxn modelId="{DD4DCC85-ED6B-4F99-AD6F-F6DA015462C0}" srcId="{64C8045A-6034-4946-BD58-4F6883E58582}" destId="{5A54D638-532D-41E9-8A31-CEAC6D6B3BDD}" srcOrd="2" destOrd="0" parTransId="{88423215-8F2D-4211-A06A-4C7F478C6CB0}" sibTransId="{5F84D868-520D-457D-A064-1435017CD791}"/>
    <dgm:cxn modelId="{F5678C8F-E2F3-4D72-AE82-37D0CB026DEB}" type="presOf" srcId="{64C8045A-6034-4946-BD58-4F6883E58582}" destId="{D55F1A6C-BE72-4507-8844-041B4D7FD30B}" srcOrd="0" destOrd="0" presId="urn:microsoft.com/office/officeart/2005/8/layout/chevron2"/>
    <dgm:cxn modelId="{4F3C4196-D1E1-4477-8B5E-B5B59126B19E}" type="presOf" srcId="{861DE608-306E-4C5E-8C64-52240753629B}" destId="{B141E9A2-30C3-4182-A4FA-45494AEFA862}" srcOrd="0" destOrd="1" presId="urn:microsoft.com/office/officeart/2005/8/layout/chevron2"/>
    <dgm:cxn modelId="{A0E8A1A7-08FC-41E3-BA77-B28FFE8A8091}" srcId="{5650E917-0824-4210-A51C-C7A1CE9CA0F0}" destId="{E0AF9E05-BB98-47C3-B7B9-4004ADD0342A}" srcOrd="0" destOrd="0" parTransId="{026D2FCE-DEBF-455F-BC4A-2FFDBEAE6140}" sibTransId="{7525E068-DFD7-486E-9C68-876444F6CE15}"/>
    <dgm:cxn modelId="{1CC542E6-AF31-4323-957B-A2CF7047C731}" srcId="{5650E917-0824-4210-A51C-C7A1CE9CA0F0}" destId="{FD6B3F99-A0E0-4369-91EC-ABE1D8231B19}" srcOrd="1" destOrd="0" parTransId="{1E8620BB-465A-4747-A287-BB2F0A6AB09C}" sibTransId="{2D7B141F-EFAC-4757-A02D-8704105CF939}"/>
    <dgm:cxn modelId="{3AC8D7E8-FDEB-4579-AB9D-EF30E0B95A7A}" type="presOf" srcId="{04E6DB55-52C4-480A-B789-06D2EE3E20A3}" destId="{B141E9A2-30C3-4182-A4FA-45494AEFA862}" srcOrd="0" destOrd="0" presId="urn:microsoft.com/office/officeart/2005/8/layout/chevron2"/>
    <dgm:cxn modelId="{3C50DEEE-CD43-4E4E-918C-77C90CF987C4}" type="presOf" srcId="{5A54D638-532D-41E9-8A31-CEAC6D6B3BDD}" destId="{B141E9A2-30C3-4182-A4FA-45494AEFA862}" srcOrd="0" destOrd="2" presId="urn:microsoft.com/office/officeart/2005/8/layout/chevron2"/>
    <dgm:cxn modelId="{850E90F9-B4EA-4BD6-A095-E6DD5734A1DC}" type="presOf" srcId="{CF0188A3-4308-4123-8834-88147809283D}" destId="{B141E9A2-30C3-4182-A4FA-45494AEFA862}" srcOrd="0" destOrd="3" presId="urn:microsoft.com/office/officeart/2005/8/layout/chevron2"/>
    <dgm:cxn modelId="{7A9702BB-3DC4-4F34-AF6E-2D3BDEB4C42E}" type="presParOf" srcId="{8C128503-5C27-42BA-A34E-424DD193EECE}" destId="{26E3F6D7-F5D2-4DCC-A1A6-468572724859}" srcOrd="0" destOrd="0" presId="urn:microsoft.com/office/officeart/2005/8/layout/chevron2"/>
    <dgm:cxn modelId="{9DD6D579-F4B0-4749-94B0-2ACCCB7ED0C4}" type="presParOf" srcId="{26E3F6D7-F5D2-4DCC-A1A6-468572724859}" destId="{B3E75BD3-ABC5-4170-8A7A-5961F9B3D5C7}" srcOrd="0" destOrd="0" presId="urn:microsoft.com/office/officeart/2005/8/layout/chevron2"/>
    <dgm:cxn modelId="{D7D1C71E-4B99-4C22-AA80-2291EEEABCB8}" type="presParOf" srcId="{26E3F6D7-F5D2-4DCC-A1A6-468572724859}" destId="{E80CA6B6-222F-4745-B2D2-518617F3520B}" srcOrd="1" destOrd="0" presId="urn:microsoft.com/office/officeart/2005/8/layout/chevron2"/>
    <dgm:cxn modelId="{821B7026-71CF-444D-9E55-8D1995B0526D}" type="presParOf" srcId="{8C128503-5C27-42BA-A34E-424DD193EECE}" destId="{E4DD2349-48B1-455E-BE89-4AC6BB7E25A7}" srcOrd="1" destOrd="0" presId="urn:microsoft.com/office/officeart/2005/8/layout/chevron2"/>
    <dgm:cxn modelId="{D8E632F1-D630-47D6-B5E2-B15DC6F4171D}" type="presParOf" srcId="{8C128503-5C27-42BA-A34E-424DD193EECE}" destId="{0F23A1F2-EC63-458E-B87D-7F23FF582642}" srcOrd="2" destOrd="0" presId="urn:microsoft.com/office/officeart/2005/8/layout/chevron2"/>
    <dgm:cxn modelId="{E1066CF7-D995-4BD3-9E5A-CC827E33AEC5}" type="presParOf" srcId="{0F23A1F2-EC63-458E-B87D-7F23FF582642}" destId="{D55F1A6C-BE72-4507-8844-041B4D7FD30B}" srcOrd="0" destOrd="0" presId="urn:microsoft.com/office/officeart/2005/8/layout/chevron2"/>
    <dgm:cxn modelId="{CBD7D207-27DC-419F-90FB-1F9E37B11A91}" type="presParOf" srcId="{0F23A1F2-EC63-458E-B87D-7F23FF582642}" destId="{B141E9A2-30C3-4182-A4FA-45494AEFA8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56107-D7C8-4879-B489-BCC0728DEBF4}">
      <dsp:nvSpPr>
        <dsp:cNvPr id="0" name=""/>
        <dsp:cNvSpPr/>
      </dsp:nvSpPr>
      <dsp:spPr>
        <a:xfrm>
          <a:off x="2992985" y="67543"/>
          <a:ext cx="1975567" cy="108458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Types of Decision Making</a:t>
          </a:r>
        </a:p>
      </dsp:txBody>
      <dsp:txXfrm>
        <a:off x="3282300" y="226377"/>
        <a:ext cx="1396937" cy="766917"/>
      </dsp:txXfrm>
    </dsp:sp>
    <dsp:sp modelId="{60EBA42F-9529-4C96-A07E-94BAA3B5E794}">
      <dsp:nvSpPr>
        <dsp:cNvPr id="0" name=""/>
        <dsp:cNvSpPr/>
      </dsp:nvSpPr>
      <dsp:spPr>
        <a:xfrm rot="8955913">
          <a:off x="3006813" y="983568"/>
          <a:ext cx="236177" cy="2702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/>
        </a:p>
      </dsp:txBody>
      <dsp:txXfrm rot="10800000">
        <a:off x="3072690" y="1019522"/>
        <a:ext cx="165324" cy="162177"/>
      </dsp:txXfrm>
    </dsp:sp>
    <dsp:sp modelId="{90400756-42B1-4557-A7FE-F89718FE7CCE}">
      <dsp:nvSpPr>
        <dsp:cNvPr id="0" name=""/>
        <dsp:cNvSpPr/>
      </dsp:nvSpPr>
      <dsp:spPr>
        <a:xfrm>
          <a:off x="1524377" y="1132158"/>
          <a:ext cx="1700907" cy="86506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Program</a:t>
          </a:r>
        </a:p>
      </dsp:txBody>
      <dsp:txXfrm>
        <a:off x="1773469" y="1258844"/>
        <a:ext cx="1202723" cy="611693"/>
      </dsp:txXfrm>
    </dsp:sp>
    <dsp:sp modelId="{A3C9F837-F71E-4C09-8393-3F1740A90FDA}">
      <dsp:nvSpPr>
        <dsp:cNvPr id="0" name=""/>
        <dsp:cNvSpPr/>
      </dsp:nvSpPr>
      <dsp:spPr>
        <a:xfrm rot="1803861">
          <a:off x="4731460" y="979549"/>
          <a:ext cx="242980" cy="2702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644580"/>
                <a:satOff val="34343"/>
                <a:lumOff val="-1961"/>
                <a:alphaOff val="0"/>
                <a:shade val="85000"/>
                <a:satMod val="130000"/>
              </a:schemeClr>
            </a:gs>
            <a:gs pos="34000">
              <a:schemeClr val="accent5">
                <a:hueOff val="1644580"/>
                <a:satOff val="34343"/>
                <a:lumOff val="-1961"/>
                <a:alphaOff val="0"/>
                <a:shade val="87000"/>
                <a:satMod val="125000"/>
              </a:schemeClr>
            </a:gs>
            <a:gs pos="70000">
              <a:schemeClr val="accent5">
                <a:hueOff val="1644580"/>
                <a:satOff val="34343"/>
                <a:lumOff val="-196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644580"/>
                <a:satOff val="34343"/>
                <a:lumOff val="-196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/>
        </a:p>
      </dsp:txBody>
      <dsp:txXfrm>
        <a:off x="4736363" y="1015349"/>
        <a:ext cx="170086" cy="162177"/>
      </dsp:txXfrm>
    </dsp:sp>
    <dsp:sp modelId="{90921F35-CC68-4A79-8C87-17553537523E}">
      <dsp:nvSpPr>
        <dsp:cNvPr id="0" name=""/>
        <dsp:cNvSpPr/>
      </dsp:nvSpPr>
      <dsp:spPr>
        <a:xfrm>
          <a:off x="4715944" y="1139007"/>
          <a:ext cx="1828845" cy="851391"/>
        </a:xfrm>
        <a:prstGeom prst="ellipse">
          <a:avLst/>
        </a:prstGeom>
        <a:gradFill rotWithShape="0">
          <a:gsLst>
            <a:gs pos="0">
              <a:schemeClr val="accent5">
                <a:hueOff val="1644580"/>
                <a:satOff val="34343"/>
                <a:lumOff val="-1961"/>
                <a:alphaOff val="0"/>
                <a:shade val="85000"/>
                <a:satMod val="130000"/>
              </a:schemeClr>
            </a:gs>
            <a:gs pos="34000">
              <a:schemeClr val="accent5">
                <a:hueOff val="1644580"/>
                <a:satOff val="34343"/>
                <a:lumOff val="-1961"/>
                <a:alphaOff val="0"/>
                <a:shade val="87000"/>
                <a:satMod val="125000"/>
              </a:schemeClr>
            </a:gs>
            <a:gs pos="70000">
              <a:schemeClr val="accent5">
                <a:hueOff val="1644580"/>
                <a:satOff val="34343"/>
                <a:lumOff val="-196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644580"/>
                <a:satOff val="34343"/>
                <a:lumOff val="-196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Non- Program</a:t>
          </a:r>
        </a:p>
      </dsp:txBody>
      <dsp:txXfrm>
        <a:off x="4983772" y="1263690"/>
        <a:ext cx="1293189" cy="602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50669-4410-4471-A88C-1E8CE65A8CBD}">
      <dsp:nvSpPr>
        <dsp:cNvPr id="0" name=""/>
        <dsp:cNvSpPr/>
      </dsp:nvSpPr>
      <dsp:spPr>
        <a:xfrm rot="5400000">
          <a:off x="4677249" y="-1534952"/>
          <a:ext cx="2529111" cy="559901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>
              <a:alpha val="90000"/>
            </a:srgb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>
            <a:latin typeface="+mj-lt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>
              <a:latin typeface="+mj-lt"/>
            </a:rPr>
            <a:t>The manager has enough information to know the outcome of the decision before it is made and able to predict it precisely.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MY" sz="1400" kern="1200">
            <a:latin typeface="+mj-lt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>
              <a:latin typeface="+mj-lt"/>
            </a:rPr>
            <a:t>When the decision maker knows with reasonable certainty what the alternatives are and what conditions are associated with each alternative, a state of certainty exists.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MY" sz="1400" kern="1200">
            <a:latin typeface="+mj-lt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>
              <a:latin typeface="+mj-lt"/>
            </a:rPr>
            <a:t>The information is available and considered to be reliable, and the cause and effect relationship is known.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>
            <a:latin typeface="+mj-lt"/>
          </a:endParaRPr>
        </a:p>
      </dsp:txBody>
      <dsp:txXfrm rot="-5400000">
        <a:off x="3142297" y="123461"/>
        <a:ext cx="5475555" cy="2282189"/>
      </dsp:txXfrm>
    </dsp:sp>
    <dsp:sp modelId="{78915F1C-B2AA-4718-AA44-5E8761902D3A}">
      <dsp:nvSpPr>
        <dsp:cNvPr id="0" name=""/>
        <dsp:cNvSpPr/>
      </dsp:nvSpPr>
      <dsp:spPr>
        <a:xfrm>
          <a:off x="0" y="65"/>
          <a:ext cx="3149446" cy="259924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rgbClr val="FF000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Certainty</a:t>
          </a:r>
        </a:p>
      </dsp:txBody>
      <dsp:txXfrm>
        <a:off x="126885" y="126950"/>
        <a:ext cx="2895676" cy="2345479"/>
      </dsp:txXfrm>
    </dsp:sp>
    <dsp:sp modelId="{9DABD9E9-EC76-4D92-9FEE-44A1EA83F36D}">
      <dsp:nvSpPr>
        <dsp:cNvPr id="0" name=""/>
        <dsp:cNvSpPr/>
      </dsp:nvSpPr>
      <dsp:spPr>
        <a:xfrm rot="5400000">
          <a:off x="4728367" y="1229393"/>
          <a:ext cx="2441173" cy="559901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>
              <a:alpha val="90000"/>
            </a:srgb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>
            <a:latin typeface="+mj-lt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>
            <a:latin typeface="+mj-lt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+mj-lt"/>
            </a:rPr>
            <a:t>A condition under which there is not full knowledge of the problem and reasonable probabilities for alternative outcomes cannot be determined.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>
            <a:latin typeface="+mj-lt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>
              <a:latin typeface="+mj-lt"/>
            </a:rPr>
            <a:t>The manager feels unable to assign estimates to any of the alternatives.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MY" sz="1400" kern="1200">
            <a:latin typeface="+mj-lt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+mj-lt"/>
            </a:rPr>
            <a:t>A situation in which a decision maker has neither certainty nor reasonable probability about the outcome.</a:t>
          </a:r>
          <a:endParaRPr lang="en-US" sz="1400" kern="1200">
            <a:latin typeface="+mj-lt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>
            <a:latin typeface="+mj-lt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>
            <a:latin typeface="+mj-lt"/>
          </a:endParaRPr>
        </a:p>
      </dsp:txBody>
      <dsp:txXfrm rot="-5400000">
        <a:off x="3149446" y="2927482"/>
        <a:ext cx="5479848" cy="2202837"/>
      </dsp:txXfrm>
    </dsp:sp>
    <dsp:sp modelId="{3126D9A4-CD6C-4369-9BD3-4B5C1C5D0026}">
      <dsp:nvSpPr>
        <dsp:cNvPr id="0" name=""/>
        <dsp:cNvSpPr/>
      </dsp:nvSpPr>
      <dsp:spPr>
        <a:xfrm>
          <a:off x="0" y="2729277"/>
          <a:ext cx="3149446" cy="259924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rgbClr val="FF000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Uncertainty</a:t>
          </a:r>
        </a:p>
      </dsp:txBody>
      <dsp:txXfrm>
        <a:off x="126885" y="2856162"/>
        <a:ext cx="2895676" cy="2345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50669-4410-4471-A88C-1E8CE65A8CBD}">
      <dsp:nvSpPr>
        <dsp:cNvPr id="0" name=""/>
        <dsp:cNvSpPr/>
      </dsp:nvSpPr>
      <dsp:spPr>
        <a:xfrm rot="5400000">
          <a:off x="4818115" y="-1511502"/>
          <a:ext cx="2311336" cy="56223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>
              <a:alpha val="90000"/>
            </a:srgb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+mj-lt"/>
            </a:rPr>
            <a:t>Refer to future conditions that are not always known in advance.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>
            <a:latin typeface="+mj-lt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+mj-lt"/>
              <a:cs typeface="Times New Roman" pitchFamily="18" charset="0"/>
            </a:rPr>
            <a:t>Decision maker is able to estimate the likelihood of certain outcome based on personal experience or secondary information.</a:t>
          </a:r>
          <a:endParaRPr lang="en-US" sz="1400" kern="1200">
            <a:latin typeface="+mj-lt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>
            <a:latin typeface="+mj-lt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+mj-lt"/>
            </a:rPr>
            <a:t>Some information is available, but it is not enough to answer all questions about the outcomes.</a:t>
          </a:r>
        </a:p>
      </dsp:txBody>
      <dsp:txXfrm rot="-5400000">
        <a:off x="3162591" y="256852"/>
        <a:ext cx="5509554" cy="2085676"/>
      </dsp:txXfrm>
    </dsp:sp>
    <dsp:sp modelId="{78915F1C-B2AA-4718-AA44-5E8761902D3A}">
      <dsp:nvSpPr>
        <dsp:cNvPr id="0" name=""/>
        <dsp:cNvSpPr/>
      </dsp:nvSpPr>
      <dsp:spPr>
        <a:xfrm>
          <a:off x="0" y="65"/>
          <a:ext cx="3162591" cy="259924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Risk</a:t>
          </a:r>
        </a:p>
      </dsp:txBody>
      <dsp:txXfrm>
        <a:off x="126885" y="126950"/>
        <a:ext cx="2908821" cy="2345479"/>
      </dsp:txXfrm>
    </dsp:sp>
    <dsp:sp modelId="{9DABD9E9-EC76-4D92-9FEE-44A1EA83F36D}">
      <dsp:nvSpPr>
        <dsp:cNvPr id="0" name=""/>
        <dsp:cNvSpPr/>
      </dsp:nvSpPr>
      <dsp:spPr>
        <a:xfrm rot="5400000">
          <a:off x="4825196" y="1224800"/>
          <a:ext cx="2297175" cy="56223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>
              <a:alpha val="90000"/>
            </a:srgb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>
            <a:latin typeface="+mj-lt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+mj-lt"/>
            </a:rPr>
            <a:t>Means the goals to be achieved or problem to be solved is unclear, alternatives are difficult to define and information about outcomes is not available.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>
            <a:latin typeface="+mj-lt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>
              <a:latin typeface="+mj-lt"/>
            </a:rPr>
            <a:t>People to subjectively add probability of the outcome in decision making, and it is difficult to be described by the theoretical models accurately.</a:t>
          </a:r>
          <a:r>
            <a:rPr lang="en-US" sz="1400" kern="1200">
              <a:latin typeface="+mj-lt"/>
            </a:rPr>
            <a:t> </a:t>
          </a:r>
          <a:endParaRPr lang="en-MY" sz="1400" kern="1200">
            <a:latin typeface="+mj-lt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>
            <a:latin typeface="+mj-lt"/>
          </a:endParaRPr>
        </a:p>
      </dsp:txBody>
      <dsp:txXfrm rot="-5400000">
        <a:off x="3162592" y="2999544"/>
        <a:ext cx="5510245" cy="2072897"/>
      </dsp:txXfrm>
    </dsp:sp>
    <dsp:sp modelId="{3126D9A4-CD6C-4369-9BD3-4B5C1C5D0026}">
      <dsp:nvSpPr>
        <dsp:cNvPr id="0" name=""/>
        <dsp:cNvSpPr/>
      </dsp:nvSpPr>
      <dsp:spPr>
        <a:xfrm>
          <a:off x="0" y="2729277"/>
          <a:ext cx="3162591" cy="259924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Ambiguity</a:t>
          </a:r>
        </a:p>
      </dsp:txBody>
      <dsp:txXfrm>
        <a:off x="126885" y="2856162"/>
        <a:ext cx="2908821" cy="23454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7D479-9DD8-47D1-9FBB-4E717AE00455}">
      <dsp:nvSpPr>
        <dsp:cNvPr id="0" name=""/>
        <dsp:cNvSpPr/>
      </dsp:nvSpPr>
      <dsp:spPr>
        <a:xfrm rot="5400000">
          <a:off x="-280386" y="282883"/>
          <a:ext cx="1869242" cy="13084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Identifying &amp; diagnosing problems</a:t>
          </a:r>
        </a:p>
      </dsp:txBody>
      <dsp:txXfrm rot="-5400000">
        <a:off x="1" y="656732"/>
        <a:ext cx="1308469" cy="560773"/>
      </dsp:txXfrm>
    </dsp:sp>
    <dsp:sp modelId="{8C7FED60-EEC3-48EA-878E-E1C84AC32025}">
      <dsp:nvSpPr>
        <dsp:cNvPr id="0" name=""/>
        <dsp:cNvSpPr/>
      </dsp:nvSpPr>
      <dsp:spPr>
        <a:xfrm rot="5400000">
          <a:off x="4349209" y="-3040739"/>
          <a:ext cx="1215007" cy="72964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Managers regularly review data related to their areas of responsibility, including both outside information and reports and information from within the organization.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Recognize that a problem exist and must be solved.</a:t>
          </a:r>
        </a:p>
      </dsp:txBody>
      <dsp:txXfrm rot="-5400000">
        <a:off x="1308470" y="59312"/>
        <a:ext cx="7237174" cy="1096383"/>
      </dsp:txXfrm>
    </dsp:sp>
    <dsp:sp modelId="{B3E75BD3-ABC5-4170-8A7A-5961F9B3D5C7}">
      <dsp:nvSpPr>
        <dsp:cNvPr id="0" name=""/>
        <dsp:cNvSpPr/>
      </dsp:nvSpPr>
      <dsp:spPr>
        <a:xfrm rot="5400000">
          <a:off x="-280386" y="1960662"/>
          <a:ext cx="1869242" cy="13084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Identifying objectives</a:t>
          </a:r>
        </a:p>
      </dsp:txBody>
      <dsp:txXfrm rot="-5400000">
        <a:off x="1" y="2334511"/>
        <a:ext cx="1308469" cy="560773"/>
      </dsp:txXfrm>
    </dsp:sp>
    <dsp:sp modelId="{E80CA6B6-222F-4745-B2D2-518617F3520B}">
      <dsp:nvSpPr>
        <dsp:cNvPr id="0" name=""/>
        <dsp:cNvSpPr/>
      </dsp:nvSpPr>
      <dsp:spPr>
        <a:xfrm rot="5400000">
          <a:off x="4349209" y="-1360463"/>
          <a:ext cx="1215007" cy="72964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600" kern="1200"/>
            <a:t>Reflect the results the organization want to attain. Both the quantity &amp; quality of the desired results should be specified because these objectives will ultimately guide the decision maker in selecting the appropriate course of action.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600" kern="1200"/>
            <a:t>Objectives can be short range or long range.</a:t>
          </a:r>
        </a:p>
      </dsp:txBody>
      <dsp:txXfrm rot="-5400000">
        <a:off x="1308470" y="1739588"/>
        <a:ext cx="7237174" cy="1096383"/>
      </dsp:txXfrm>
    </dsp:sp>
    <dsp:sp modelId="{D55F1A6C-BE72-4507-8844-041B4D7FD30B}">
      <dsp:nvSpPr>
        <dsp:cNvPr id="0" name=""/>
        <dsp:cNvSpPr/>
      </dsp:nvSpPr>
      <dsp:spPr>
        <a:xfrm rot="5400000">
          <a:off x="-280386" y="3638441"/>
          <a:ext cx="1869242" cy="13084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Generating alternatives</a:t>
          </a:r>
        </a:p>
      </dsp:txBody>
      <dsp:txXfrm rot="-5400000">
        <a:off x="1" y="4012290"/>
        <a:ext cx="1308469" cy="560773"/>
      </dsp:txXfrm>
    </dsp:sp>
    <dsp:sp modelId="{B141E9A2-30C3-4182-A4FA-45494AEFA862}">
      <dsp:nvSpPr>
        <dsp:cNvPr id="0" name=""/>
        <dsp:cNvSpPr/>
      </dsp:nvSpPr>
      <dsp:spPr>
        <a:xfrm rot="5400000">
          <a:off x="4349209" y="317315"/>
          <a:ext cx="1215007" cy="72964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600" kern="1200"/>
            <a:t>Alternatives – Strategies that might be implemented in the decision-making situation.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600" kern="1200"/>
            <a:t>Creativity and imagination are often required in this step.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600" kern="1200"/>
            <a:t>May follow the advice of others who have faced similar problems.</a:t>
          </a:r>
        </a:p>
      </dsp:txBody>
      <dsp:txXfrm rot="-5400000">
        <a:off x="1308470" y="3417366"/>
        <a:ext cx="7237174" cy="10963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7D479-9DD8-47D1-9FBB-4E717AE00455}">
      <dsp:nvSpPr>
        <dsp:cNvPr id="0" name=""/>
        <dsp:cNvSpPr/>
      </dsp:nvSpPr>
      <dsp:spPr>
        <a:xfrm rot="5400000">
          <a:off x="-402473" y="404590"/>
          <a:ext cx="2683155" cy="18782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Evaluating alternatives</a:t>
          </a:r>
        </a:p>
      </dsp:txBody>
      <dsp:txXfrm rot="-5400000">
        <a:off x="1" y="941220"/>
        <a:ext cx="1878208" cy="804947"/>
      </dsp:txXfrm>
    </dsp:sp>
    <dsp:sp modelId="{8C7FED60-EEC3-48EA-878E-E1C84AC32025}">
      <dsp:nvSpPr>
        <dsp:cNvPr id="0" name=""/>
        <dsp:cNvSpPr/>
      </dsp:nvSpPr>
      <dsp:spPr>
        <a:xfrm rot="5400000">
          <a:off x="4387558" y="-2507232"/>
          <a:ext cx="1744051" cy="67627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2100" kern="1200"/>
            <a:t>Assess the value or relative advantages or disadvantages of each alternative under consideration.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2100" kern="1200"/>
            <a:t>Predict the consequences that will occur if the various options are put into effect.</a:t>
          </a:r>
        </a:p>
      </dsp:txBody>
      <dsp:txXfrm rot="-5400000">
        <a:off x="1878208" y="87256"/>
        <a:ext cx="6677613" cy="1573775"/>
      </dsp:txXfrm>
    </dsp:sp>
    <dsp:sp modelId="{B3E75BD3-ABC5-4170-8A7A-5961F9B3D5C7}">
      <dsp:nvSpPr>
        <dsp:cNvPr id="0" name=""/>
        <dsp:cNvSpPr/>
      </dsp:nvSpPr>
      <dsp:spPr>
        <a:xfrm rot="5400000">
          <a:off x="-402473" y="2805258"/>
          <a:ext cx="2683155" cy="18782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Reaching decisions</a:t>
          </a:r>
        </a:p>
      </dsp:txBody>
      <dsp:txXfrm rot="-5400000">
        <a:off x="1" y="3341888"/>
        <a:ext cx="1878208" cy="804947"/>
      </dsp:txXfrm>
    </dsp:sp>
    <dsp:sp modelId="{E80CA6B6-222F-4745-B2D2-518617F3520B}">
      <dsp:nvSpPr>
        <dsp:cNvPr id="0" name=""/>
        <dsp:cNvSpPr/>
      </dsp:nvSpPr>
      <dsp:spPr>
        <a:xfrm rot="5400000">
          <a:off x="4387558" y="-106564"/>
          <a:ext cx="1744051" cy="67627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2100" kern="1200"/>
            <a:t>Making a final choice.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2100" kern="1200"/>
            <a:t>The best decisions are often based on careful judgments, making a good decision involves carefully examining all the facts, determining whether sufficient information is available, and finally selecting the best alternatives.</a:t>
          </a:r>
        </a:p>
      </dsp:txBody>
      <dsp:txXfrm rot="-5400000">
        <a:off x="1878208" y="2487924"/>
        <a:ext cx="6677613" cy="15737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75BD3-ABC5-4170-8A7A-5961F9B3D5C7}">
      <dsp:nvSpPr>
        <dsp:cNvPr id="0" name=""/>
        <dsp:cNvSpPr/>
      </dsp:nvSpPr>
      <dsp:spPr>
        <a:xfrm rot="5400000">
          <a:off x="-402473" y="404590"/>
          <a:ext cx="2683155" cy="18782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Choosing implementation strategies</a:t>
          </a:r>
        </a:p>
      </dsp:txBody>
      <dsp:txXfrm rot="-5400000">
        <a:off x="1" y="941220"/>
        <a:ext cx="1878208" cy="804947"/>
      </dsp:txXfrm>
    </dsp:sp>
    <dsp:sp modelId="{E80CA6B6-222F-4745-B2D2-518617F3520B}">
      <dsp:nvSpPr>
        <dsp:cNvPr id="0" name=""/>
        <dsp:cNvSpPr/>
      </dsp:nvSpPr>
      <dsp:spPr>
        <a:xfrm rot="5400000">
          <a:off x="4387558" y="-2507232"/>
          <a:ext cx="1744051" cy="67627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600" kern="1200"/>
            <a:t>When decisions involve taking action or making changes, choosing ways to put these actions or changes into effect become an essential managerial task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600" kern="1200"/>
            <a:t>The key to effective implementation are: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600" kern="1200"/>
            <a:t>a) Sensitivity to those who will be affected by the decision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600" kern="1200"/>
            <a:t>b) Proper planning and consideration of the resources necessary to carry out the decision</a:t>
          </a:r>
        </a:p>
      </dsp:txBody>
      <dsp:txXfrm rot="-5400000">
        <a:off x="1878208" y="87256"/>
        <a:ext cx="6677613" cy="1573775"/>
      </dsp:txXfrm>
    </dsp:sp>
    <dsp:sp modelId="{D55F1A6C-BE72-4507-8844-041B4D7FD30B}">
      <dsp:nvSpPr>
        <dsp:cNvPr id="0" name=""/>
        <dsp:cNvSpPr/>
      </dsp:nvSpPr>
      <dsp:spPr>
        <a:xfrm rot="5400000">
          <a:off x="-402473" y="2805258"/>
          <a:ext cx="2683155" cy="18782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Monitoring &amp; evaluating feedback</a:t>
          </a:r>
        </a:p>
      </dsp:txBody>
      <dsp:txXfrm rot="-5400000">
        <a:off x="1" y="3341888"/>
        <a:ext cx="1878208" cy="804947"/>
      </dsp:txXfrm>
    </dsp:sp>
    <dsp:sp modelId="{B141E9A2-30C3-4182-A4FA-45494AEFA862}">
      <dsp:nvSpPr>
        <dsp:cNvPr id="0" name=""/>
        <dsp:cNvSpPr/>
      </dsp:nvSpPr>
      <dsp:spPr>
        <a:xfrm rot="5400000">
          <a:off x="4387558" y="-106564"/>
          <a:ext cx="1744051" cy="67627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600" kern="1200"/>
            <a:t>Collecting information on how well the decision is working.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600" kern="1200"/>
            <a:t>Managers must observe the impact of the decision &amp; take further action if it becomes necessary.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600" kern="1200"/>
            <a:t>No decision-making process is complete until the impact has been evaluated.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If the decision appears inappropriate, the process cycles back to the first stage.</a:t>
          </a:r>
        </a:p>
      </dsp:txBody>
      <dsp:txXfrm rot="-5400000">
        <a:off x="1878208" y="2487924"/>
        <a:ext cx="6677613" cy="1573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5FE40-D402-409D-8FA3-90C27C2B827F}" type="datetimeFigureOut">
              <a:rPr lang="en-MY" smtClean="0"/>
              <a:t>29/10/2023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DA93A-345B-468D-A8FB-7729370DA0F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3835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DA93A-345B-468D-A8FB-7729370DA0FE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45158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DA93A-345B-468D-A8FB-7729370DA0FE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9363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DA93A-345B-468D-A8FB-7729370DA0FE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3177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DA93A-345B-468D-A8FB-7729370DA0FE}" type="slidenum">
              <a:rPr lang="en-MY" smtClean="0"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82117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17EF-872C-474C-B5A6-D315D6D45395}" type="datetimeFigureOut">
              <a:rPr lang="ms-MY" smtClean="0"/>
              <a:pPr/>
              <a:t>29/10/2023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85F4-3D8C-4F21-B674-122361BC66A7}" type="slidenum">
              <a:rPr lang="ms-MY" smtClean="0"/>
              <a:pPr/>
              <a:t>‹#›</a:t>
            </a:fld>
            <a:endParaRPr lang="ms-MY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514310"/>
      </p:ext>
    </p:extLst>
  </p:cSld>
  <p:clrMapOvr>
    <a:masterClrMapping/>
  </p:clrMapOvr>
  <p:transition>
    <p:random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17EF-872C-474C-B5A6-D315D6D45395}" type="datetimeFigureOut">
              <a:rPr lang="ms-MY" smtClean="0"/>
              <a:pPr/>
              <a:t>29/10/2023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85F4-3D8C-4F21-B674-122361BC66A7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160962430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17EF-872C-474C-B5A6-D315D6D45395}" type="datetimeFigureOut">
              <a:rPr lang="ms-MY" smtClean="0"/>
              <a:pPr/>
              <a:t>29/10/2023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85F4-3D8C-4F21-B674-122361BC66A7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995165872"/>
      </p:ext>
    </p:extLst>
  </p:cSld>
  <p:clrMapOvr>
    <a:masterClrMapping/>
  </p:clrMapOvr>
  <p:transition>
    <p:random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21A775-7C96-44EA-BF7C-3CB63365D1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2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17EF-872C-474C-B5A6-D315D6D45395}" type="datetimeFigureOut">
              <a:rPr lang="ms-MY" smtClean="0"/>
              <a:pPr/>
              <a:t>29/10/2023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85F4-3D8C-4F21-B674-122361BC66A7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35972884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17EF-872C-474C-B5A6-D315D6D45395}" type="datetimeFigureOut">
              <a:rPr lang="ms-MY" smtClean="0"/>
              <a:pPr/>
              <a:t>29/10/2023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85F4-3D8C-4F21-B674-122361BC66A7}" type="slidenum">
              <a:rPr lang="ms-MY" smtClean="0"/>
              <a:pPr/>
              <a:t>‹#›</a:t>
            </a:fld>
            <a:endParaRPr lang="ms-MY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328144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17EF-872C-474C-B5A6-D315D6D45395}" type="datetimeFigureOut">
              <a:rPr lang="ms-MY" smtClean="0"/>
              <a:pPr/>
              <a:t>29/10/2023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85F4-3D8C-4F21-B674-122361BC66A7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404047615"/>
      </p:ext>
    </p:extLst>
  </p:cSld>
  <p:clrMapOvr>
    <a:masterClrMapping/>
  </p:clrMapOvr>
  <p:transition>
    <p:random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17EF-872C-474C-B5A6-D315D6D45395}" type="datetimeFigureOut">
              <a:rPr lang="ms-MY" smtClean="0"/>
              <a:pPr/>
              <a:t>29/10/2023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85F4-3D8C-4F21-B674-122361BC66A7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594531017"/>
      </p:ext>
    </p:extLst>
  </p:cSld>
  <p:clrMapOvr>
    <a:masterClrMapping/>
  </p:clrMapOvr>
  <p:transition>
    <p:random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17EF-872C-474C-B5A6-D315D6D45395}" type="datetimeFigureOut">
              <a:rPr lang="ms-MY" smtClean="0"/>
              <a:pPr/>
              <a:t>29/10/2023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85F4-3D8C-4F21-B674-122361BC66A7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67690085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17EF-872C-474C-B5A6-D315D6D45395}" type="datetimeFigureOut">
              <a:rPr lang="ms-MY" smtClean="0"/>
              <a:pPr/>
              <a:t>29/10/2023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85F4-3D8C-4F21-B674-122361BC66A7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860873687"/>
      </p:ext>
    </p:extLst>
  </p:cSld>
  <p:clrMapOvr>
    <a:masterClrMapping/>
  </p:clrMapOvr>
  <p:transition>
    <p:random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97A17EF-872C-474C-B5A6-D315D6D45395}" type="datetimeFigureOut">
              <a:rPr lang="ms-MY" smtClean="0"/>
              <a:pPr/>
              <a:t>29/10/2023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8E85F4-3D8C-4F21-B674-122361BC66A7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158232446"/>
      </p:ext>
    </p:extLst>
  </p:cSld>
  <p:clrMapOvr>
    <a:masterClrMapping/>
  </p:clrMapOvr>
  <p:transition>
    <p:random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17EF-872C-474C-B5A6-D315D6D45395}" type="datetimeFigureOut">
              <a:rPr lang="ms-MY" smtClean="0"/>
              <a:pPr/>
              <a:t>29/10/2023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85F4-3D8C-4F21-B674-122361BC66A7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13542067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97A17EF-872C-474C-B5A6-D315D6D45395}" type="datetimeFigureOut">
              <a:rPr lang="ms-MY" smtClean="0"/>
              <a:pPr/>
              <a:t>29/10/2023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C8E85F4-3D8C-4F21-B674-122361BC66A7}" type="slidenum">
              <a:rPr lang="ms-MY" smtClean="0"/>
              <a:pPr/>
              <a:t>‹#›</a:t>
            </a:fld>
            <a:endParaRPr lang="ms-MY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01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</p:sldLayoutIdLst>
  <p:transition>
    <p:random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9" name="Rectangle 99338">
            <a:extLst>
              <a:ext uri="{FF2B5EF4-FFF2-40B4-BE49-F238E27FC236}">
                <a16:creationId xmlns:a16="http://schemas.microsoft.com/office/drawing/2014/main" id="{4086E084-587B-4477-9A16-20D88E90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sp>
        <p:nvSpPr>
          <p:cNvPr id="99340" name="Rectangle 99339">
            <a:extLst>
              <a:ext uri="{FF2B5EF4-FFF2-40B4-BE49-F238E27FC236}">
                <a16:creationId xmlns:a16="http://schemas.microsoft.com/office/drawing/2014/main" id="{E917005F-BBD6-4572-AA66-5B53DE761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cxnSp>
        <p:nvCxnSpPr>
          <p:cNvPr id="99342" name="Straight Connector 99341">
            <a:extLst>
              <a:ext uri="{FF2B5EF4-FFF2-40B4-BE49-F238E27FC236}">
                <a16:creationId xmlns:a16="http://schemas.microsoft.com/office/drawing/2014/main" id="{2CFCD635-C557-491A-B373-CA044B730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9344" name="Rectangle 99343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9346" name="Rectangle 99345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/>
              <a:t>Chapter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F8F7CB-DFC3-4F7E-8723-2C11C10F2C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66" r="20846" b="-2"/>
          <a:stretch/>
        </p:blipFill>
        <p:spPr>
          <a:xfrm>
            <a:off x="20" y="-12128"/>
            <a:ext cx="3490702" cy="6870127"/>
          </a:xfrm>
          <a:prstGeom prst="rect">
            <a:avLst/>
          </a:prstGeom>
        </p:spPr>
      </p:pic>
      <p:cxnSp>
        <p:nvCxnSpPr>
          <p:cNvPr id="99348" name="Straight Connector 99347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86200" y="2198914"/>
            <a:ext cx="4776107" cy="3670180"/>
          </a:xfrm>
        </p:spPr>
        <p:txBody>
          <a:bodyPr vert="horz" lIns="0" tIns="45720" rIns="0" bIns="45720" rtlCol="0">
            <a:normAutofit/>
          </a:bodyPr>
          <a:lstStyle/>
          <a:p>
            <a:endParaRPr lang="en-US" b="1" i="1"/>
          </a:p>
          <a:p>
            <a:pPr marL="0" indent="0">
              <a:buFont typeface="Calibri" panose="020F0502020204030204" pitchFamily="34" charset="0"/>
              <a:buNone/>
            </a:pPr>
            <a:r>
              <a:rPr lang="en-US" b="1" i="1"/>
              <a:t>The Nature of Decision Making</a:t>
            </a:r>
          </a:p>
          <a:p>
            <a:endParaRPr lang="en-US" b="1" i="1"/>
          </a:p>
          <a:p>
            <a:pPr marL="0" indent="0">
              <a:buFont typeface="Calibri" panose="020F0502020204030204" pitchFamily="34" charset="0"/>
              <a:buNone/>
            </a:pPr>
            <a:endParaRPr lang="en-US" b="1" i="1"/>
          </a:p>
          <a:p>
            <a:pPr marL="0" indent="0">
              <a:buFont typeface="Calibri" panose="020F0502020204030204" pitchFamily="34" charset="0"/>
              <a:buNone/>
            </a:pPr>
            <a:endParaRPr lang="en-US" b="1" i="1"/>
          </a:p>
          <a:p>
            <a:pPr marL="0" indent="0">
              <a:buFont typeface="Calibri" panose="020F0502020204030204" pitchFamily="34" charset="0"/>
              <a:buNone/>
            </a:pPr>
            <a:r>
              <a:rPr lang="en-US" b="1" i="1"/>
              <a:t>FUNDAMENTALS OF MANAGEMENT (MGT162)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b="1" i="1"/>
          </a:p>
          <a:p>
            <a:endParaRPr lang="en-US" b="1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957263" y="46291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latin typeface="Times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99728"/>
            <a:ext cx="761458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Group decision making techniques</a:t>
            </a: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107504" y="841599"/>
            <a:ext cx="8622697" cy="3595513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 2" pitchFamily="18" charset="2"/>
              <a:buAutoNum type="arabicParenR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Brainstorming</a:t>
            </a:r>
            <a:endParaRPr lang="en-US" sz="24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 algn="just" defTabSz="914400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MY" sz="1600"/>
              <a:t>This technique involves a group of people, usually between five and ten, sitting around a table, generating ideas in the form of free association. </a:t>
            </a:r>
          </a:p>
          <a:p>
            <a:pPr marL="285750" lvl="0" indent="-285750" algn="just" defTabSz="914400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MY" sz="1600"/>
              <a:t>The primary focus is on generating ideas rather than on evaluating or choosing an idea.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 technique used to enhance creativity that encourages group members to generate as many novel ideas as possible on a given topic without evaluating them.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Can enhance creativity by overcoming pressures for conformity that can retard the development of creative decision-making.</a:t>
            </a:r>
          </a:p>
          <a:p>
            <a:pPr marL="285750" lvl="0" indent="-285750" algn="just" defTabSz="914400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MY" sz="1600"/>
              <a:t>Brainstorming technique is very effective when the problem is comparatively specific and can be simply defined. </a:t>
            </a:r>
          </a:p>
          <a:p>
            <a:pPr marL="285750" lvl="0" indent="-285750" algn="just" defTabSz="914400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MY" sz="1600"/>
              <a:t>A complex problem can be broken up into parts and each part can be taken separately at a time</a:t>
            </a:r>
            <a:r>
              <a:rPr lang="en-MY" sz="1600">
                <a:latin typeface="+mj-lt"/>
              </a:rPr>
              <a:t>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/>
        </p:nvSpPr>
        <p:spPr>
          <a:xfrm>
            <a:off x="395536" y="788804"/>
            <a:ext cx="8568952" cy="544522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 Nominal group technique (NGT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)</a:t>
            </a:r>
            <a:endParaRPr lang="en-US" sz="24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structured process designed to stimulate creative group decision-making in which agreement is lacking or the members have incomplete knowledge concerning the nature of the problem.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1600"/>
          </a:p>
          <a:p>
            <a:pPr marL="285750" lvl="0" indent="-285750" algn="just" defTabSz="9144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MY" sz="1600"/>
              <a:t>It's helpful when decisions need to be rendered in a timely manner, yet the company wants all of the opinions of the individuals in a group to factor within the decision in a bigger way than a simple "majority rules" voter pool.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Individual members list their ideas on the specific problem and present the ideas at one time, without discussion.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Members’ ideas are recorded so that everyone can see them.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all members’ ideas are presented, the group discusses the ideas to clarify and evaluate them.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1600"/>
          </a:p>
          <a:p>
            <a:pPr marL="285750" lvl="0" indent="-285750" algn="just" defTabSz="9144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MY" sz="1600"/>
              <a:t>Duplicate solutions are then eliminated from the pool, leaving only original solutions behind.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648" y="188640"/>
            <a:ext cx="194421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Cont…</a:t>
            </a: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/>
        </p:nvSpPr>
        <p:spPr>
          <a:xfrm>
            <a:off x="251520" y="980728"/>
            <a:ext cx="8640960" cy="518457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en-US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 Delphi technique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approach that uses the experts to make predictions and forecasts about future events without meeting face-to-face.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 survey instruments or questionnaires, a group leader collects written expert opinions on a topic.</a:t>
            </a:r>
          </a:p>
          <a:p>
            <a:pPr marL="285750" lvl="0" indent="-285750" algn="just" defTabSz="9144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MY" sz="1600"/>
          </a:p>
          <a:p>
            <a:pPr marL="285750" lvl="0" indent="-285750" algn="just" defTabSz="9144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MY" sz="1600"/>
              <a:t>It uses the opinions of a limited group of experts or people who have knowledge of the subject from their experience.</a:t>
            </a:r>
          </a:p>
          <a:p>
            <a:pPr marL="285750" lvl="0" indent="-285750" algn="just" defTabSz="9144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MY" sz="1600"/>
          </a:p>
          <a:p>
            <a:pPr marL="285750" lvl="0" indent="-285750" algn="just" defTabSz="9144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MY" sz="1600"/>
              <a:t>The subjects that an organisation wants to understand through the Delphi method are obtained by subjective means; the opinions of the group of experts are therefore very important.</a:t>
            </a:r>
          </a:p>
          <a:p>
            <a:pPr marL="285750" lvl="0" indent="-285750" algn="just" defTabSz="9144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MY" sz="1600"/>
          </a:p>
          <a:p>
            <a:pPr marL="285750" lvl="0" indent="-285750" algn="just" defTabSz="9144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MY" sz="1600"/>
              <a:t>The group of experts works towards a consensus, through step-by-step feedback of information, by repeating the question and providing feedback on each other’s answers.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en-US" sz="1600"/>
          </a:p>
        </p:txBody>
      </p:sp>
      <p:sp>
        <p:nvSpPr>
          <p:cNvPr id="3" name="Rectangle 2"/>
          <p:cNvSpPr/>
          <p:nvPr/>
        </p:nvSpPr>
        <p:spPr>
          <a:xfrm>
            <a:off x="827584" y="116632"/>
            <a:ext cx="33123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Cont…</a:t>
            </a: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B9315-4970-40B9-B489-6B5DC52FD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1700610"/>
            <a:ext cx="3308570" cy="576262"/>
          </a:xfrm>
        </p:spPr>
        <p:txBody>
          <a:bodyPr/>
          <a:lstStyle/>
          <a:p>
            <a:pPr algn="ctr"/>
            <a:r>
              <a:rPr lang="en-MY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74372-B19C-4555-8485-B8C8BE87D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213" y="2368102"/>
            <a:ext cx="3570115" cy="310570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</a:pPr>
            <a:r>
              <a:rPr lang="en-MY"/>
              <a:t>More information and knowledge are available.</a:t>
            </a:r>
          </a:p>
          <a:p>
            <a:pPr>
              <a:buClr>
                <a:srgbClr val="0070C0"/>
              </a:buClr>
            </a:pPr>
            <a:r>
              <a:rPr lang="en-MY"/>
              <a:t>More alternatives are likely to be generated.</a:t>
            </a:r>
          </a:p>
          <a:p>
            <a:pPr>
              <a:buClr>
                <a:srgbClr val="0070C0"/>
              </a:buClr>
            </a:pPr>
            <a:r>
              <a:rPr lang="en-MY"/>
              <a:t>More acceptance of the final decision is likely.</a:t>
            </a:r>
          </a:p>
          <a:p>
            <a:pPr>
              <a:buClr>
                <a:srgbClr val="0070C0"/>
              </a:buClr>
            </a:pPr>
            <a:r>
              <a:rPr lang="en-MY"/>
              <a:t>Enhanced communication of the decision may result.</a:t>
            </a:r>
          </a:p>
          <a:p>
            <a:pPr>
              <a:buClr>
                <a:srgbClr val="0070C0"/>
              </a:buClr>
            </a:pPr>
            <a:r>
              <a:rPr lang="en-MY"/>
              <a:t>Better decisions generally emerge.</a:t>
            </a:r>
          </a:p>
          <a:p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1A06A-5EB2-49B7-8CA8-D1CD6E913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92082" y="1700610"/>
            <a:ext cx="3384373" cy="576262"/>
          </a:xfrm>
        </p:spPr>
        <p:txBody>
          <a:bodyPr/>
          <a:lstStyle/>
          <a:p>
            <a:pPr algn="ctr"/>
            <a:r>
              <a:rPr lang="en-MY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Disadvantages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5BB4C7-E78C-48C9-8818-3EBE826EA0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53672" y="2348880"/>
            <a:ext cx="3785527" cy="310570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</a:pPr>
            <a:r>
              <a:rPr lang="en-MY"/>
              <a:t>The process takes longer than individual decision making, so it is costlier.</a:t>
            </a:r>
          </a:p>
          <a:p>
            <a:pPr>
              <a:buClr>
                <a:srgbClr val="C00000"/>
              </a:buClr>
            </a:pPr>
            <a:r>
              <a:rPr lang="en-MY"/>
              <a:t>Compromise decisions resulting from indecisiveness may emerge.</a:t>
            </a:r>
          </a:p>
          <a:p>
            <a:pPr>
              <a:buClr>
                <a:srgbClr val="C00000"/>
              </a:buClr>
            </a:pPr>
            <a:r>
              <a:rPr lang="en-MY"/>
              <a:t>One person may dominate the group.</a:t>
            </a:r>
          </a:p>
          <a:p>
            <a:pPr>
              <a:buClr>
                <a:srgbClr val="C00000"/>
              </a:buClr>
            </a:pPr>
            <a:r>
              <a:rPr lang="en-MY"/>
              <a:t>Groupthink* may occur.</a:t>
            </a:r>
          </a:p>
          <a:p>
            <a:endParaRPr lang="en-MY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6514FF45-0F2A-4922-9C99-09463E136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232772"/>
            <a:ext cx="743555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Group Decision Making </a:t>
            </a:r>
          </a:p>
          <a:p>
            <a:pPr algn="ctr"/>
            <a:r>
              <a:rPr 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Advantages &amp; Disadvantages 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4BA39EF7-56E9-4147-80CC-E67F550D4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5454583"/>
            <a:ext cx="7559675" cy="769441"/>
          </a:xfrm>
          <a:custGeom>
            <a:avLst/>
            <a:gdLst>
              <a:gd name="connsiteX0" fmla="*/ 0 w 7559675"/>
              <a:gd name="connsiteY0" fmla="*/ 0 h 769441"/>
              <a:gd name="connsiteX1" fmla="*/ 505917 w 7559675"/>
              <a:gd name="connsiteY1" fmla="*/ 0 h 769441"/>
              <a:gd name="connsiteX2" fmla="*/ 1163027 w 7559675"/>
              <a:gd name="connsiteY2" fmla="*/ 0 h 769441"/>
              <a:gd name="connsiteX3" fmla="*/ 1593347 w 7559675"/>
              <a:gd name="connsiteY3" fmla="*/ 0 h 769441"/>
              <a:gd name="connsiteX4" fmla="*/ 2250457 w 7559675"/>
              <a:gd name="connsiteY4" fmla="*/ 0 h 769441"/>
              <a:gd name="connsiteX5" fmla="*/ 2756374 w 7559675"/>
              <a:gd name="connsiteY5" fmla="*/ 0 h 769441"/>
              <a:gd name="connsiteX6" fmla="*/ 3337887 w 7559675"/>
              <a:gd name="connsiteY6" fmla="*/ 0 h 769441"/>
              <a:gd name="connsiteX7" fmla="*/ 3768207 w 7559675"/>
              <a:gd name="connsiteY7" fmla="*/ 0 h 769441"/>
              <a:gd name="connsiteX8" fmla="*/ 4198527 w 7559675"/>
              <a:gd name="connsiteY8" fmla="*/ 0 h 769441"/>
              <a:gd name="connsiteX9" fmla="*/ 4780041 w 7559675"/>
              <a:gd name="connsiteY9" fmla="*/ 0 h 769441"/>
              <a:gd name="connsiteX10" fmla="*/ 5512748 w 7559675"/>
              <a:gd name="connsiteY10" fmla="*/ 0 h 769441"/>
              <a:gd name="connsiteX11" fmla="*/ 6094261 w 7559675"/>
              <a:gd name="connsiteY11" fmla="*/ 0 h 769441"/>
              <a:gd name="connsiteX12" fmla="*/ 6826968 w 7559675"/>
              <a:gd name="connsiteY12" fmla="*/ 0 h 769441"/>
              <a:gd name="connsiteX13" fmla="*/ 7559675 w 7559675"/>
              <a:gd name="connsiteY13" fmla="*/ 0 h 769441"/>
              <a:gd name="connsiteX14" fmla="*/ 7559675 w 7559675"/>
              <a:gd name="connsiteY14" fmla="*/ 400109 h 769441"/>
              <a:gd name="connsiteX15" fmla="*/ 7559675 w 7559675"/>
              <a:gd name="connsiteY15" fmla="*/ 769441 h 769441"/>
              <a:gd name="connsiteX16" fmla="*/ 7204952 w 7559675"/>
              <a:gd name="connsiteY16" fmla="*/ 769441 h 769441"/>
              <a:gd name="connsiteX17" fmla="*/ 6850229 w 7559675"/>
              <a:gd name="connsiteY17" fmla="*/ 769441 h 769441"/>
              <a:gd name="connsiteX18" fmla="*/ 6193118 w 7559675"/>
              <a:gd name="connsiteY18" fmla="*/ 769441 h 769441"/>
              <a:gd name="connsiteX19" fmla="*/ 5687202 w 7559675"/>
              <a:gd name="connsiteY19" fmla="*/ 769441 h 769441"/>
              <a:gd name="connsiteX20" fmla="*/ 5181285 w 7559675"/>
              <a:gd name="connsiteY20" fmla="*/ 769441 h 769441"/>
              <a:gd name="connsiteX21" fmla="*/ 4750965 w 7559675"/>
              <a:gd name="connsiteY21" fmla="*/ 769441 h 769441"/>
              <a:gd name="connsiteX22" fmla="*/ 4320645 w 7559675"/>
              <a:gd name="connsiteY22" fmla="*/ 769441 h 769441"/>
              <a:gd name="connsiteX23" fmla="*/ 3587938 w 7559675"/>
              <a:gd name="connsiteY23" fmla="*/ 769441 h 769441"/>
              <a:gd name="connsiteX24" fmla="*/ 3082021 w 7559675"/>
              <a:gd name="connsiteY24" fmla="*/ 769441 h 769441"/>
              <a:gd name="connsiteX25" fmla="*/ 2651701 w 7559675"/>
              <a:gd name="connsiteY25" fmla="*/ 769441 h 769441"/>
              <a:gd name="connsiteX26" fmla="*/ 2221381 w 7559675"/>
              <a:gd name="connsiteY26" fmla="*/ 769441 h 769441"/>
              <a:gd name="connsiteX27" fmla="*/ 1639868 w 7559675"/>
              <a:gd name="connsiteY27" fmla="*/ 769441 h 769441"/>
              <a:gd name="connsiteX28" fmla="*/ 1058354 w 7559675"/>
              <a:gd name="connsiteY28" fmla="*/ 769441 h 769441"/>
              <a:gd name="connsiteX29" fmla="*/ 0 w 7559675"/>
              <a:gd name="connsiteY29" fmla="*/ 769441 h 769441"/>
              <a:gd name="connsiteX30" fmla="*/ 0 w 7559675"/>
              <a:gd name="connsiteY30" fmla="*/ 369332 h 769441"/>
              <a:gd name="connsiteX31" fmla="*/ 0 w 7559675"/>
              <a:gd name="connsiteY31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559675" h="769441" extrusionOk="0">
                <a:moveTo>
                  <a:pt x="0" y="0"/>
                </a:moveTo>
                <a:cubicBezTo>
                  <a:pt x="191085" y="-49209"/>
                  <a:pt x="270524" y="55924"/>
                  <a:pt x="505917" y="0"/>
                </a:cubicBezTo>
                <a:cubicBezTo>
                  <a:pt x="741310" y="-55924"/>
                  <a:pt x="955917" y="28313"/>
                  <a:pt x="1163027" y="0"/>
                </a:cubicBezTo>
                <a:cubicBezTo>
                  <a:pt x="1370137" y="-28313"/>
                  <a:pt x="1443165" y="43968"/>
                  <a:pt x="1593347" y="0"/>
                </a:cubicBezTo>
                <a:cubicBezTo>
                  <a:pt x="1743529" y="-43968"/>
                  <a:pt x="2042651" y="24956"/>
                  <a:pt x="2250457" y="0"/>
                </a:cubicBezTo>
                <a:cubicBezTo>
                  <a:pt x="2458263" y="-24956"/>
                  <a:pt x="2642672" y="19634"/>
                  <a:pt x="2756374" y="0"/>
                </a:cubicBezTo>
                <a:cubicBezTo>
                  <a:pt x="2870076" y="-19634"/>
                  <a:pt x="3056101" y="57647"/>
                  <a:pt x="3337887" y="0"/>
                </a:cubicBezTo>
                <a:cubicBezTo>
                  <a:pt x="3619673" y="-57647"/>
                  <a:pt x="3630341" y="28642"/>
                  <a:pt x="3768207" y="0"/>
                </a:cubicBezTo>
                <a:cubicBezTo>
                  <a:pt x="3906073" y="-28642"/>
                  <a:pt x="4072487" y="13725"/>
                  <a:pt x="4198527" y="0"/>
                </a:cubicBezTo>
                <a:cubicBezTo>
                  <a:pt x="4324567" y="-13725"/>
                  <a:pt x="4520974" y="3973"/>
                  <a:pt x="4780041" y="0"/>
                </a:cubicBezTo>
                <a:cubicBezTo>
                  <a:pt x="5039108" y="-3973"/>
                  <a:pt x="5309547" y="56023"/>
                  <a:pt x="5512748" y="0"/>
                </a:cubicBezTo>
                <a:cubicBezTo>
                  <a:pt x="5715949" y="-56023"/>
                  <a:pt x="5888681" y="46061"/>
                  <a:pt x="6094261" y="0"/>
                </a:cubicBezTo>
                <a:cubicBezTo>
                  <a:pt x="6299841" y="-46061"/>
                  <a:pt x="6596180" y="24458"/>
                  <a:pt x="6826968" y="0"/>
                </a:cubicBezTo>
                <a:cubicBezTo>
                  <a:pt x="7057756" y="-24458"/>
                  <a:pt x="7257322" y="36514"/>
                  <a:pt x="7559675" y="0"/>
                </a:cubicBezTo>
                <a:cubicBezTo>
                  <a:pt x="7594737" y="90495"/>
                  <a:pt x="7514414" y="277647"/>
                  <a:pt x="7559675" y="400109"/>
                </a:cubicBezTo>
                <a:cubicBezTo>
                  <a:pt x="7604936" y="522571"/>
                  <a:pt x="7556836" y="644637"/>
                  <a:pt x="7559675" y="769441"/>
                </a:cubicBezTo>
                <a:cubicBezTo>
                  <a:pt x="7424602" y="797934"/>
                  <a:pt x="7365846" y="743032"/>
                  <a:pt x="7204952" y="769441"/>
                </a:cubicBezTo>
                <a:cubicBezTo>
                  <a:pt x="7044058" y="795850"/>
                  <a:pt x="6987943" y="766595"/>
                  <a:pt x="6850229" y="769441"/>
                </a:cubicBezTo>
                <a:cubicBezTo>
                  <a:pt x="6712515" y="772287"/>
                  <a:pt x="6329055" y="749000"/>
                  <a:pt x="6193118" y="769441"/>
                </a:cubicBezTo>
                <a:cubicBezTo>
                  <a:pt x="6057181" y="789882"/>
                  <a:pt x="5881612" y="723767"/>
                  <a:pt x="5687202" y="769441"/>
                </a:cubicBezTo>
                <a:cubicBezTo>
                  <a:pt x="5492792" y="815115"/>
                  <a:pt x="5345220" y="756385"/>
                  <a:pt x="5181285" y="769441"/>
                </a:cubicBezTo>
                <a:cubicBezTo>
                  <a:pt x="5017350" y="782497"/>
                  <a:pt x="4899999" y="738965"/>
                  <a:pt x="4750965" y="769441"/>
                </a:cubicBezTo>
                <a:cubicBezTo>
                  <a:pt x="4601931" y="799917"/>
                  <a:pt x="4439087" y="742512"/>
                  <a:pt x="4320645" y="769441"/>
                </a:cubicBezTo>
                <a:cubicBezTo>
                  <a:pt x="4202203" y="796370"/>
                  <a:pt x="3819207" y="765328"/>
                  <a:pt x="3587938" y="769441"/>
                </a:cubicBezTo>
                <a:cubicBezTo>
                  <a:pt x="3356669" y="773554"/>
                  <a:pt x="3232903" y="721519"/>
                  <a:pt x="3082021" y="769441"/>
                </a:cubicBezTo>
                <a:cubicBezTo>
                  <a:pt x="2931139" y="817363"/>
                  <a:pt x="2751497" y="752257"/>
                  <a:pt x="2651701" y="769441"/>
                </a:cubicBezTo>
                <a:cubicBezTo>
                  <a:pt x="2551905" y="786625"/>
                  <a:pt x="2424255" y="762465"/>
                  <a:pt x="2221381" y="769441"/>
                </a:cubicBezTo>
                <a:cubicBezTo>
                  <a:pt x="2018507" y="776417"/>
                  <a:pt x="1835161" y="754860"/>
                  <a:pt x="1639868" y="769441"/>
                </a:cubicBezTo>
                <a:cubicBezTo>
                  <a:pt x="1444575" y="784022"/>
                  <a:pt x="1272558" y="724152"/>
                  <a:pt x="1058354" y="769441"/>
                </a:cubicBezTo>
                <a:cubicBezTo>
                  <a:pt x="844150" y="814730"/>
                  <a:pt x="470997" y="759706"/>
                  <a:pt x="0" y="769441"/>
                </a:cubicBezTo>
                <a:cubicBezTo>
                  <a:pt x="-18111" y="597571"/>
                  <a:pt x="33489" y="504173"/>
                  <a:pt x="0" y="369332"/>
                </a:cubicBezTo>
                <a:cubicBezTo>
                  <a:pt x="-33489" y="234491"/>
                  <a:pt x="3338" y="136192"/>
                  <a:pt x="0" y="0"/>
                </a:cubicBezTo>
                <a:close/>
              </a:path>
            </a:pathLst>
          </a:custGeom>
          <a:noFill/>
          <a:ln w="38100" cap="sq">
            <a:solidFill>
              <a:srgbClr val="FF9933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2255261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 i="1"/>
              <a:t> * </a:t>
            </a:r>
            <a:r>
              <a:rPr lang="en-US" sz="1400" b="1" i="1"/>
              <a:t>a process in which bad decisions are made because the different members of a group do not express their individual opinions about a plan, proposal, etc. but only say what they think the rest of the group would agree with</a:t>
            </a:r>
          </a:p>
        </p:txBody>
      </p:sp>
    </p:spTree>
    <p:extLst>
      <p:ext uri="{BB962C8B-B14F-4D97-AF65-F5344CB8AC3E}">
        <p14:creationId xmlns:p14="http://schemas.microsoft.com/office/powerpoint/2010/main" val="2230476858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31E602-F418-4294-9827-7F639625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55634"/>
            <a:ext cx="7992888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3200">
                <a:solidFill>
                  <a:schemeClr val="accent2"/>
                </a:solidFill>
                <a:latin typeface="Brush Script MT" panose="03060802040406070304" pitchFamily="66" charset="0"/>
              </a:rPr>
              <a:t>“</a:t>
            </a:r>
            <a:r>
              <a:rPr lang="en-MY" sz="3200" b="1">
                <a:solidFill>
                  <a:schemeClr val="accent2"/>
                </a:solidFill>
                <a:latin typeface="Brush Script MT" panose="03060802040406070304" pitchFamily="66" charset="0"/>
              </a:rPr>
              <a:t>Inability to make decisions is one of the principal reasons executives fail. Deficiency in decision-making ranks much higher than lack of specific knowledge or technical know-how as an indicator of leadership failure.”</a:t>
            </a:r>
          </a:p>
          <a:p>
            <a:pPr marL="0" indent="0" algn="ctr">
              <a:buNone/>
            </a:pPr>
            <a:r>
              <a:rPr lang="en-MY" sz="3200" b="1">
                <a:solidFill>
                  <a:schemeClr val="accent2"/>
                </a:solidFill>
                <a:latin typeface="Brush Script MT" panose="03060802040406070304" pitchFamily="66" charset="0"/>
              </a:rPr>
              <a:t>~ John C. Maxwell ~</a:t>
            </a:r>
          </a:p>
        </p:txBody>
      </p:sp>
    </p:spTree>
    <p:extLst>
      <p:ext uri="{BB962C8B-B14F-4D97-AF65-F5344CB8AC3E}">
        <p14:creationId xmlns:p14="http://schemas.microsoft.com/office/powerpoint/2010/main" val="3125936615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642926"/>
            <a:ext cx="712656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 Outlines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31640" y="1981200"/>
            <a:ext cx="7056784" cy="373381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/>
              <a:t>Definition of decision making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/>
              <a:t>Types of decision making</a:t>
            </a:r>
          </a:p>
          <a:p>
            <a:pPr marL="714375" indent="-350838">
              <a:buFont typeface="+mj-lt"/>
              <a:buAutoNum type="romanLcPeriod"/>
              <a:tabLst>
                <a:tab pos="627063" algn="l"/>
              </a:tabLst>
            </a:pPr>
            <a:r>
              <a:rPr lang="en-US" sz="2400" b="1"/>
              <a:t>Programmed decision</a:t>
            </a:r>
          </a:p>
          <a:p>
            <a:pPr marL="714375" indent="-350838">
              <a:buFont typeface="+mj-lt"/>
              <a:buAutoNum type="romanLcPeriod"/>
              <a:tabLst>
                <a:tab pos="627063" algn="l"/>
              </a:tabLst>
            </a:pPr>
            <a:r>
              <a:rPr lang="en-US" sz="2400" b="1"/>
              <a:t>Non-programmed decision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/>
              <a:t>Characteristics of decision making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/>
              <a:t>Decision making process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/>
              <a:t>Group decision making 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86E084-587B-4477-9A16-20D88E90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17005F-BBD6-4572-AA66-5B53DE761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FCD635-C557-491A-B373-CA044B730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86200" y="634946"/>
            <a:ext cx="4776107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spc="-5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Definition of Decision Making</a:t>
            </a:r>
          </a:p>
        </p:txBody>
      </p:sp>
      <p:pic>
        <p:nvPicPr>
          <p:cNvPr id="8" name="Picture 7" descr="Magnifying glass showing decling performance">
            <a:extLst>
              <a:ext uri="{FF2B5EF4-FFF2-40B4-BE49-F238E27FC236}">
                <a16:creationId xmlns:a16="http://schemas.microsoft.com/office/drawing/2014/main" id="{986AC938-D14C-E808-A383-EF7D1A51C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60" r="48325" b="1"/>
          <a:stretch/>
        </p:blipFill>
        <p:spPr>
          <a:xfrm>
            <a:off x="20" y="-12128"/>
            <a:ext cx="3490702" cy="687012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3886200" y="2198914"/>
            <a:ext cx="4776107" cy="3670180"/>
          </a:xfrm>
          <a:prstGeom prst="rect">
            <a:avLst/>
          </a:prstGeom>
        </p:spPr>
        <p:txBody>
          <a:bodyPr vert="horz" lIns="0" tIns="45720" rIns="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574675" marR="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Calibri" panose="020F0502020204030204" pitchFamily="34" charset="0"/>
              <a:buChar char="v"/>
              <a:tabLst/>
              <a:defRPr/>
            </a:pPr>
            <a:r>
              <a:rPr kumimoji="0" lang="en-US" b="1" i="1" u="none" strike="noStrike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“The process through which managers identify and resolve problems and capitalize on opportunities”</a:t>
            </a:r>
          </a:p>
          <a:p>
            <a:pPr marL="231775" marR="0" lvl="0" indent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Calibri" panose="020F0502020204030204" pitchFamily="34" charset="0"/>
              <a:buNone/>
              <a:tabLst/>
              <a:defRPr/>
            </a:pPr>
            <a:endParaRPr kumimoji="0" lang="en-US" b="1" i="1" u="none" strike="noStrike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231775" marR="0" lvl="0" indent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Calibri" panose="020F0502020204030204" pitchFamily="34" charset="0"/>
              <a:buNone/>
              <a:tabLst/>
              <a:defRPr/>
            </a:pPr>
            <a:endParaRPr kumimoji="0" lang="en-US" b="1" i="1" u="none" strike="noStrike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574675" marR="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Calibri" panose="020F0502020204030204" pitchFamily="34" charset="0"/>
              <a:buChar char="v"/>
              <a:tabLst/>
              <a:defRPr/>
            </a:pPr>
            <a:r>
              <a:rPr kumimoji="0" lang="en-US" b="1" i="1" u="none" strike="noStrike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 The process by which a course of action is selected as the way to deal with a specific problem</a:t>
            </a:r>
          </a:p>
          <a:p>
            <a:pPr marL="231775" marR="0" lvl="0" indent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Calibri" panose="020F0502020204030204" pitchFamily="34" charset="0"/>
              <a:buChar char="•"/>
              <a:tabLst/>
              <a:defRPr/>
            </a:pPr>
            <a:endParaRPr kumimoji="0" lang="en-US" b="1" i="1" u="none" strike="noStrike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273050" marR="0" lvl="0" indent="-2730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Calibri" panose="020F0502020204030204" pitchFamily="34" charset="0"/>
              <a:buNone/>
              <a:tabLst/>
              <a:defRPr/>
            </a:pPr>
            <a:endParaRPr kumimoji="0" lang="en-US" b="1" i="1" u="none" strike="noStrike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620688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Types of decision making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16749072"/>
              </p:ext>
            </p:extLst>
          </p:nvPr>
        </p:nvGraphicFramePr>
        <p:xfrm>
          <a:off x="618834" y="1286258"/>
          <a:ext cx="796153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3501008"/>
            <a:ext cx="46085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9275" lvl="1" indent="-285750">
              <a:buFont typeface="Wingdings" panose="05000000000000000000" pitchFamily="2" charset="2"/>
              <a:buChar char="v"/>
            </a:pPr>
            <a:r>
              <a:rPr lang="en-US" sz="1600">
                <a:solidFill>
                  <a:srgbClr val="C00000"/>
                </a:solidFill>
              </a:rPr>
              <a:t>It is structured. Decisions that have been made so many times in the past that managers have developed rules or guideline to be applied when certain situation are expected to occur.</a:t>
            </a:r>
          </a:p>
          <a:p>
            <a:pPr marL="549275" lvl="1" indent="-285750">
              <a:buFont typeface="Wingdings" panose="05000000000000000000" pitchFamily="2" charset="2"/>
              <a:buChar char="v"/>
            </a:pPr>
            <a:endParaRPr lang="en-US" sz="1600">
              <a:solidFill>
                <a:srgbClr val="C00000"/>
              </a:solidFill>
            </a:endParaRPr>
          </a:p>
          <a:p>
            <a:pPr marL="549275" lvl="1" indent="-285750">
              <a:buFont typeface="Wingdings" panose="05000000000000000000" pitchFamily="2" charset="2"/>
              <a:buChar char="v"/>
            </a:pPr>
            <a:r>
              <a:rPr lang="en-US" sz="1600">
                <a:solidFill>
                  <a:srgbClr val="C00000"/>
                </a:solidFill>
              </a:rPr>
              <a:t>A repetitive decision that  can</a:t>
            </a:r>
          </a:p>
          <a:p>
            <a:pPr marL="538163" lvl="1"/>
            <a:r>
              <a:rPr lang="en-US" sz="1600">
                <a:solidFill>
                  <a:srgbClr val="C00000"/>
                </a:solidFill>
              </a:rPr>
              <a:t>be handled by a routine approach.</a:t>
            </a:r>
          </a:p>
          <a:p>
            <a:pPr marL="549275" lvl="1" indent="-285750">
              <a:buFont typeface="Wingdings" panose="05000000000000000000" pitchFamily="2" charset="2"/>
              <a:buChar char="v"/>
            </a:pPr>
            <a:endParaRPr lang="en-US" sz="1600" i="1">
              <a:solidFill>
                <a:srgbClr val="C00000"/>
              </a:solidFill>
            </a:endParaRPr>
          </a:p>
          <a:p>
            <a:pPr marL="549275" lvl="1" indent="-285750">
              <a:buFont typeface="Wingdings" panose="05000000000000000000" pitchFamily="2" charset="2"/>
              <a:buChar char="v"/>
            </a:pPr>
            <a:r>
              <a:rPr lang="en-US" sz="1600">
                <a:solidFill>
                  <a:srgbClr val="C00000"/>
                </a:solidFill>
              </a:rPr>
              <a:t>Example: Rules &amp; regulations.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3501008"/>
            <a:ext cx="44644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600">
                <a:solidFill>
                  <a:srgbClr val="C00000"/>
                </a:solidFill>
              </a:rPr>
              <a:t> </a:t>
            </a:r>
            <a:r>
              <a:rPr lang="en-MY" sz="1600">
                <a:solidFill>
                  <a:srgbClr val="C00000"/>
                </a:solidFill>
              </a:rPr>
              <a:t>It is unstructured and requires higher level management. </a:t>
            </a:r>
            <a:r>
              <a:rPr lang="en-US" sz="1600">
                <a:solidFill>
                  <a:srgbClr val="C00000"/>
                </a:solidFill>
              </a:rPr>
              <a:t>Deals with unique, unusual or exceptional problem.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1600">
              <a:solidFill>
                <a:srgbClr val="C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1600">
                <a:solidFill>
                  <a:srgbClr val="C00000"/>
                </a:solidFill>
              </a:rPr>
              <a:t> Non-routine decision making that occurs in response to unusual, unpredictable opportunities and treat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1600">
              <a:solidFill>
                <a:srgbClr val="C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600">
                <a:solidFill>
                  <a:srgbClr val="C00000"/>
                </a:solidFill>
              </a:rPr>
              <a:t> Example: Government’s decision to prevent H1N1 by stopped all the travelling outside country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20688"/>
            <a:ext cx="882047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Types of condition under decision making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91596167"/>
              </p:ext>
            </p:extLst>
          </p:nvPr>
        </p:nvGraphicFramePr>
        <p:xfrm>
          <a:off x="251520" y="1412776"/>
          <a:ext cx="8748463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6569974"/>
              </p:ext>
            </p:extLst>
          </p:nvPr>
        </p:nvGraphicFramePr>
        <p:xfrm>
          <a:off x="251520" y="1412776"/>
          <a:ext cx="8784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403648" y="620688"/>
            <a:ext cx="21374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</a:t>
            </a:r>
            <a:r>
              <a:rPr 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332656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Decision making process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73606238"/>
              </p:ext>
            </p:extLst>
          </p:nvPr>
        </p:nvGraphicFramePr>
        <p:xfrm>
          <a:off x="359532" y="1196752"/>
          <a:ext cx="8604956" cy="522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40076725"/>
              </p:ext>
            </p:extLst>
          </p:nvPr>
        </p:nvGraphicFramePr>
        <p:xfrm>
          <a:off x="251520" y="1251193"/>
          <a:ext cx="8640960" cy="5088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403648" y="622429"/>
            <a:ext cx="30243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</a:t>
            </a:r>
            <a:r>
              <a:rPr 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308091"/>
              </p:ext>
            </p:extLst>
          </p:nvPr>
        </p:nvGraphicFramePr>
        <p:xfrm>
          <a:off x="251520" y="1147513"/>
          <a:ext cx="8640960" cy="5088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403648" y="188640"/>
            <a:ext cx="30243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</a:t>
            </a:r>
            <a:r>
              <a:rPr 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952869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E6C53347A76347922F7C248B7EBB02" ma:contentTypeVersion="1" ma:contentTypeDescription="Create a new document." ma:contentTypeScope="" ma:versionID="d0cba6374a1e1f42d3be92b0eb2e1682">
  <xsd:schema xmlns:xsd="http://www.w3.org/2001/XMLSchema" xmlns:xs="http://www.w3.org/2001/XMLSchema" xmlns:p="http://schemas.microsoft.com/office/2006/metadata/properties" xmlns:ns2="d35a941a-e4bb-4423-8a5d-f49894094770" targetNamespace="http://schemas.microsoft.com/office/2006/metadata/properties" ma:root="true" ma:fieldsID="dbcacc9b17d50e7176e38a9a0e0885ca" ns2:_="">
    <xsd:import namespace="d35a941a-e4bb-4423-8a5d-f49894094770"/>
    <xsd:element name="properties">
      <xsd:complexType>
        <xsd:sequence>
          <xsd:element name="documentManagement">
            <xsd:complexType>
              <xsd:all>
                <xsd:element ref="ns2:Reference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a941a-e4bb-4423-8a5d-f49894094770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d35a941a-e4bb-4423-8a5d-f49894094770" xsi:nil="true"/>
  </documentManagement>
</p:properties>
</file>

<file path=customXml/itemProps1.xml><?xml version="1.0" encoding="utf-8"?>
<ds:datastoreItem xmlns:ds="http://schemas.openxmlformats.org/officeDocument/2006/customXml" ds:itemID="{2E5EE21C-0569-43EB-B1FF-40D585EE31E1}"/>
</file>

<file path=customXml/itemProps2.xml><?xml version="1.0" encoding="utf-8"?>
<ds:datastoreItem xmlns:ds="http://schemas.openxmlformats.org/officeDocument/2006/customXml" ds:itemID="{9567F31B-5358-48D7-9AA5-28AF2F79A097}"/>
</file>

<file path=customXml/itemProps3.xml><?xml version="1.0" encoding="utf-8"?>
<ds:datastoreItem xmlns:ds="http://schemas.openxmlformats.org/officeDocument/2006/customXml" ds:itemID="{324A0D40-6831-45AF-A24B-D5E9A547021C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Application>Microsoft Office PowerPoint</Application>
  <PresentationFormat>On-screen Show (4:3)</PresentationFormat>
  <Slides>14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Retrospect</vt:lpstr>
      <vt:lpstr>Chapter 3</vt:lpstr>
      <vt:lpstr>Topic Outlines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UiTm</dc:creator>
  <cp:revision>1</cp:revision>
  <dcterms:created xsi:type="dcterms:W3CDTF">2010-12-22T02:26:22Z</dcterms:created>
  <dcterms:modified xsi:type="dcterms:W3CDTF">2023-10-30T03:55:14Z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0x010100F5E6C53347A76347922F7C248B7EBB02</vt:lpwstr>
  </property>
  <property fmtid="{D5CDD505-2E9C-101B-9397-08002B2CF9AE}" pid="3" name="Order">
    <vt:r8>324100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</Properties>
</file>