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8"/>
  </p:notesMasterIdLst>
  <p:sldIdLst>
    <p:sldId id="256" r:id="rId2"/>
    <p:sldId id="297" r:id="rId3"/>
    <p:sldId id="268" r:id="rId4"/>
    <p:sldId id="298" r:id="rId5"/>
    <p:sldId id="281" r:id="rId6"/>
    <p:sldId id="258" r:id="rId7"/>
    <p:sldId id="282" r:id="rId8"/>
    <p:sldId id="284" r:id="rId9"/>
    <p:sldId id="288" r:id="rId10"/>
    <p:sldId id="289" r:id="rId11"/>
    <p:sldId id="287" r:id="rId12"/>
    <p:sldId id="294" r:id="rId13"/>
    <p:sldId id="295" r:id="rId14"/>
    <p:sldId id="290" r:id="rId15"/>
    <p:sldId id="291" r:id="rId16"/>
    <p:sldId id="296" r:id="rId1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9DC96-CC15-42A5-80C7-18B54A70951D}" v="450" dt="2023-10-23T04:24:56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' KHALILAH BINTI MAHMOOD" userId="939910dc-abfc-4a65-86de-f0fe610efadd" providerId="ADAL" clId="{5649DC96-CC15-42A5-80C7-18B54A70951D}"/>
    <pc:docChg chg="undo custSel addSld modSld modNotesMaster">
      <pc:chgData name="CHE' KHALILAH BINTI MAHMOOD" userId="939910dc-abfc-4a65-86de-f0fe610efadd" providerId="ADAL" clId="{5649DC96-CC15-42A5-80C7-18B54A70951D}" dt="2023-10-23T04:25:12.666" v="507" actId="26606"/>
      <pc:docMkLst>
        <pc:docMk/>
      </pc:docMkLst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932040163" sldId="256"/>
        </pc:sldMkLst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3402677275" sldId="258"/>
        </pc:sldMkLst>
      </pc:sldChg>
      <pc:sldChg chg="modSp modTransition">
        <pc:chgData name="CHE' KHALILAH BINTI MAHMOOD" userId="939910dc-abfc-4a65-86de-f0fe610efadd" providerId="ADAL" clId="{5649DC96-CC15-42A5-80C7-18B54A70951D}" dt="2023-10-23T04:19:23.321" v="98" actId="20577"/>
        <pc:sldMkLst>
          <pc:docMk/>
          <pc:sldMk cId="2301043760" sldId="268"/>
        </pc:sldMkLst>
        <pc:graphicFrameChg chg="mod">
          <ac:chgData name="CHE' KHALILAH BINTI MAHMOOD" userId="939910dc-abfc-4a65-86de-f0fe610efadd" providerId="ADAL" clId="{5649DC96-CC15-42A5-80C7-18B54A70951D}" dt="2023-10-23T04:19:23.321" v="98" actId="20577"/>
          <ac:graphicFrameMkLst>
            <pc:docMk/>
            <pc:sldMk cId="2301043760" sldId="268"/>
            <ac:graphicFrameMk id="124" creationId="{A1BDE07D-1E4D-46F5-911F-FFB8E7840C86}"/>
          </ac:graphicFrameMkLst>
        </pc:graphicFrameChg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862031365" sldId="281"/>
        </pc:sldMkLst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2959568853" sldId="282"/>
        </pc:sldMkLst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470357100" sldId="284"/>
        </pc:sldMkLst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2309503691" sldId="287"/>
        </pc:sldMkLst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3156078379" sldId="288"/>
        </pc:sldMkLst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2927943656" sldId="289"/>
        </pc:sldMkLst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3850312983" sldId="290"/>
        </pc:sldMkLst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1610363552" sldId="291"/>
        </pc:sldMkLst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1275112570" sldId="294"/>
        </pc:sldMkLst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1236504411" sldId="295"/>
        </pc:sldMkLst>
      </pc:sldChg>
      <pc:sldChg chg="modTransition">
        <pc:chgData name="CHE' KHALILAH BINTI MAHMOOD" userId="939910dc-abfc-4a65-86de-f0fe610efadd" providerId="ADAL" clId="{5649DC96-CC15-42A5-80C7-18B54A70951D}" dt="2023-10-17T09:01:57.660" v="6"/>
        <pc:sldMkLst>
          <pc:docMk/>
          <pc:sldMk cId="918032282" sldId="296"/>
        </pc:sldMkLst>
      </pc:sldChg>
      <pc:sldChg chg="addSp delSp modSp mod modTransition setBg modAnim">
        <pc:chgData name="CHE' KHALILAH BINTI MAHMOOD" userId="939910dc-abfc-4a65-86de-f0fe610efadd" providerId="ADAL" clId="{5649DC96-CC15-42A5-80C7-18B54A70951D}" dt="2023-10-17T09:01:57.660" v="6"/>
        <pc:sldMkLst>
          <pc:docMk/>
          <pc:sldMk cId="893969957" sldId="297"/>
        </pc:sldMkLst>
        <pc:spChg chg="mod">
          <ac:chgData name="CHE' KHALILAH BINTI MAHMOOD" userId="939910dc-abfc-4a65-86de-f0fe610efadd" providerId="ADAL" clId="{5649DC96-CC15-42A5-80C7-18B54A70951D}" dt="2023-10-17T08:57:23.315" v="3" actId="26606"/>
          <ac:spMkLst>
            <pc:docMk/>
            <pc:sldMk cId="893969957" sldId="297"/>
            <ac:spMk id="2" creationId="{5717FA44-59C8-495A-9648-68ECF5A063EB}"/>
          </ac:spMkLst>
        </pc:spChg>
        <pc:spChg chg="add del">
          <ac:chgData name="CHE' KHALILAH BINTI MAHMOOD" userId="939910dc-abfc-4a65-86de-f0fe610efadd" providerId="ADAL" clId="{5649DC96-CC15-42A5-80C7-18B54A70951D}" dt="2023-10-17T08:57:19.989" v="1" actId="26606"/>
          <ac:spMkLst>
            <pc:docMk/>
            <pc:sldMk cId="893969957" sldId="297"/>
            <ac:spMk id="11" creationId="{A7A821B9-0CFF-4B38-BBA6-D630BD3AFD07}"/>
          </ac:spMkLst>
        </pc:spChg>
        <pc:spChg chg="add del">
          <ac:chgData name="CHE' KHALILAH BINTI MAHMOOD" userId="939910dc-abfc-4a65-86de-f0fe610efadd" providerId="ADAL" clId="{5649DC96-CC15-42A5-80C7-18B54A70951D}" dt="2023-10-17T08:57:19.989" v="1" actId="26606"/>
          <ac:spMkLst>
            <pc:docMk/>
            <pc:sldMk cId="893969957" sldId="297"/>
            <ac:spMk id="13" creationId="{C16394E5-E242-48C2-9BFF-BDCB27E4FE76}"/>
          </ac:spMkLst>
        </pc:spChg>
        <pc:spChg chg="add del">
          <ac:chgData name="CHE' KHALILAH BINTI MAHMOOD" userId="939910dc-abfc-4a65-86de-f0fe610efadd" providerId="ADAL" clId="{5649DC96-CC15-42A5-80C7-18B54A70951D}" dt="2023-10-17T08:57:19.989" v="1" actId="26606"/>
          <ac:spMkLst>
            <pc:docMk/>
            <pc:sldMk cId="893969957" sldId="297"/>
            <ac:spMk id="15" creationId="{4E8EFCA7-18D5-4FA9-867D-374429893515}"/>
          </ac:spMkLst>
        </pc:spChg>
        <pc:spChg chg="add del">
          <ac:chgData name="CHE' KHALILAH BINTI MAHMOOD" userId="939910dc-abfc-4a65-86de-f0fe610efadd" providerId="ADAL" clId="{5649DC96-CC15-42A5-80C7-18B54A70951D}" dt="2023-10-17T08:57:19.989" v="1" actId="26606"/>
          <ac:spMkLst>
            <pc:docMk/>
            <pc:sldMk cId="893969957" sldId="297"/>
            <ac:spMk id="17" creationId="{EB3182AD-CBBA-42F2-964B-8C864468853C}"/>
          </ac:spMkLst>
        </pc:spChg>
        <pc:spChg chg="add del">
          <ac:chgData name="CHE' KHALILAH BINTI MAHMOOD" userId="939910dc-abfc-4a65-86de-f0fe610efadd" providerId="ADAL" clId="{5649DC96-CC15-42A5-80C7-18B54A70951D}" dt="2023-10-17T08:57:23.315" v="3" actId="26606"/>
          <ac:spMkLst>
            <pc:docMk/>
            <pc:sldMk cId="893969957" sldId="297"/>
            <ac:spMk id="19" creationId="{0EB72A9B-FD82-4F09-BF1E-D39311D3A0E3}"/>
          </ac:spMkLst>
        </pc:spChg>
        <pc:spChg chg="add del">
          <ac:chgData name="CHE' KHALILAH BINTI MAHMOOD" userId="939910dc-abfc-4a65-86de-f0fe610efadd" providerId="ADAL" clId="{5649DC96-CC15-42A5-80C7-18B54A70951D}" dt="2023-10-17T08:57:23.315" v="3" actId="26606"/>
          <ac:spMkLst>
            <pc:docMk/>
            <pc:sldMk cId="893969957" sldId="297"/>
            <ac:spMk id="20" creationId="{DD39B371-6E4E-4070-AB4E-4D788405A5A6}"/>
          </ac:spMkLst>
        </pc:spChg>
        <pc:spChg chg="add del">
          <ac:chgData name="CHE' KHALILAH BINTI MAHMOOD" userId="939910dc-abfc-4a65-86de-f0fe610efadd" providerId="ADAL" clId="{5649DC96-CC15-42A5-80C7-18B54A70951D}" dt="2023-10-17T08:57:23.315" v="3" actId="26606"/>
          <ac:spMkLst>
            <pc:docMk/>
            <pc:sldMk cId="893969957" sldId="297"/>
            <ac:spMk id="21" creationId="{B937DAED-8BFE-4563-BB45-B5E554D70A84}"/>
          </ac:spMkLst>
        </pc:spChg>
        <pc:graphicFrameChg chg="mod modGraphic">
          <ac:chgData name="CHE' KHALILAH BINTI MAHMOOD" userId="939910dc-abfc-4a65-86de-f0fe610efadd" providerId="ADAL" clId="{5649DC96-CC15-42A5-80C7-18B54A70951D}" dt="2023-10-17T08:57:23.315" v="3" actId="26606"/>
          <ac:graphicFrameMkLst>
            <pc:docMk/>
            <pc:sldMk cId="893969957" sldId="297"/>
            <ac:graphicFrameMk id="6" creationId="{A72F2E3B-1532-48EE-AFFA-1C7A32A0A303}"/>
          </ac:graphicFrameMkLst>
        </pc:graphicFrameChg>
        <pc:picChg chg="add del mod">
          <ac:chgData name="CHE' KHALILAH BINTI MAHMOOD" userId="939910dc-abfc-4a65-86de-f0fe610efadd" providerId="ADAL" clId="{5649DC96-CC15-42A5-80C7-18B54A70951D}" dt="2023-10-17T09:01:57.660" v="6"/>
          <ac:picMkLst>
            <pc:docMk/>
            <pc:sldMk cId="893969957" sldId="297"/>
            <ac:picMk id="5" creationId="{DC117237-3F2F-F2C9-FA56-3530CE619692}"/>
          </ac:picMkLst>
        </pc:picChg>
      </pc:sldChg>
      <pc:sldChg chg="addSp delSp modSp new mod setBg">
        <pc:chgData name="CHE' KHALILAH BINTI MAHMOOD" userId="939910dc-abfc-4a65-86de-f0fe610efadd" providerId="ADAL" clId="{5649DC96-CC15-42A5-80C7-18B54A70951D}" dt="2023-10-23T04:25:12.666" v="507" actId="26606"/>
        <pc:sldMkLst>
          <pc:docMk/>
          <pc:sldMk cId="4069256623" sldId="298"/>
        </pc:sldMkLst>
        <pc:spChg chg="mod">
          <ac:chgData name="CHE' KHALILAH BINTI MAHMOOD" userId="939910dc-abfc-4a65-86de-f0fe610efadd" providerId="ADAL" clId="{5649DC96-CC15-42A5-80C7-18B54A70951D}" dt="2023-10-23T04:25:12.666" v="507" actId="26606"/>
          <ac:spMkLst>
            <pc:docMk/>
            <pc:sldMk cId="4069256623" sldId="298"/>
            <ac:spMk id="2" creationId="{69E0B1B7-93F5-173F-C28B-6887D25BB508}"/>
          </ac:spMkLst>
        </pc:spChg>
        <pc:spChg chg="del">
          <ac:chgData name="CHE' KHALILAH BINTI MAHMOOD" userId="939910dc-abfc-4a65-86de-f0fe610efadd" providerId="ADAL" clId="{5649DC96-CC15-42A5-80C7-18B54A70951D}" dt="2023-10-23T04:19:56.854" v="100" actId="1032"/>
          <ac:spMkLst>
            <pc:docMk/>
            <pc:sldMk cId="4069256623" sldId="298"/>
            <ac:spMk id="3" creationId="{583AC787-0913-7FBC-380C-2E81BA2815CE}"/>
          </ac:spMkLst>
        </pc:spChg>
        <pc:spChg chg="add del">
          <ac:chgData name="CHE' KHALILAH BINTI MAHMOOD" userId="939910dc-abfc-4a65-86de-f0fe610efadd" providerId="ADAL" clId="{5649DC96-CC15-42A5-80C7-18B54A70951D}" dt="2023-10-23T04:25:10.235" v="504" actId="26606"/>
          <ac:spMkLst>
            <pc:docMk/>
            <pc:sldMk cId="4069256623" sldId="298"/>
            <ac:spMk id="11" creationId="{0EB72A9B-FD82-4F09-BF1E-D39311D3A0E3}"/>
          </ac:spMkLst>
        </pc:spChg>
        <pc:spChg chg="add del">
          <ac:chgData name="CHE' KHALILAH BINTI MAHMOOD" userId="939910dc-abfc-4a65-86de-f0fe610efadd" providerId="ADAL" clId="{5649DC96-CC15-42A5-80C7-18B54A70951D}" dt="2023-10-23T04:25:10.235" v="504" actId="26606"/>
          <ac:spMkLst>
            <pc:docMk/>
            <pc:sldMk cId="4069256623" sldId="298"/>
            <ac:spMk id="13" creationId="{DD39B371-6E4E-4070-AB4E-4D788405A5A6}"/>
          </ac:spMkLst>
        </pc:spChg>
        <pc:spChg chg="add del">
          <ac:chgData name="CHE' KHALILAH BINTI MAHMOOD" userId="939910dc-abfc-4a65-86de-f0fe610efadd" providerId="ADAL" clId="{5649DC96-CC15-42A5-80C7-18B54A70951D}" dt="2023-10-23T04:25:10.235" v="504" actId="26606"/>
          <ac:spMkLst>
            <pc:docMk/>
            <pc:sldMk cId="4069256623" sldId="298"/>
            <ac:spMk id="15" creationId="{B937DAED-8BFE-4563-BB45-B5E554D70A84}"/>
          </ac:spMkLst>
        </pc:spChg>
        <pc:spChg chg="add del">
          <ac:chgData name="CHE' KHALILAH BINTI MAHMOOD" userId="939910dc-abfc-4a65-86de-f0fe610efadd" providerId="ADAL" clId="{5649DC96-CC15-42A5-80C7-18B54A70951D}" dt="2023-10-23T04:25:12.418" v="506" actId="26606"/>
          <ac:spMkLst>
            <pc:docMk/>
            <pc:sldMk cId="4069256623" sldId="298"/>
            <ac:spMk id="17" creationId="{A2AD6B69-E0A0-476D-9EE1-6B69F04C59F8}"/>
          </ac:spMkLst>
        </pc:spChg>
        <pc:spChg chg="add del">
          <ac:chgData name="CHE' KHALILAH BINTI MAHMOOD" userId="939910dc-abfc-4a65-86de-f0fe610efadd" providerId="ADAL" clId="{5649DC96-CC15-42A5-80C7-18B54A70951D}" dt="2023-10-23T04:25:12.418" v="506" actId="26606"/>
          <ac:spMkLst>
            <pc:docMk/>
            <pc:sldMk cId="4069256623" sldId="298"/>
            <ac:spMk id="18" creationId="{16BE10A1-AD5F-4AB3-8A94-41D62B494ADB}"/>
          </ac:spMkLst>
        </pc:spChg>
        <pc:spChg chg="add del">
          <ac:chgData name="CHE' KHALILAH BINTI MAHMOOD" userId="939910dc-abfc-4a65-86de-f0fe610efadd" providerId="ADAL" clId="{5649DC96-CC15-42A5-80C7-18B54A70951D}" dt="2023-10-23T04:25:12.418" v="506" actId="26606"/>
          <ac:spMkLst>
            <pc:docMk/>
            <pc:sldMk cId="4069256623" sldId="298"/>
            <ac:spMk id="19" creationId="{5684BFFE-6A90-4311-ACD5-B34177D46462}"/>
          </ac:spMkLst>
        </pc:spChg>
        <pc:spChg chg="add">
          <ac:chgData name="CHE' KHALILAH BINTI MAHMOOD" userId="939910dc-abfc-4a65-86de-f0fe610efadd" providerId="ADAL" clId="{5649DC96-CC15-42A5-80C7-18B54A70951D}" dt="2023-10-23T04:25:12.666" v="507" actId="26606"/>
          <ac:spMkLst>
            <pc:docMk/>
            <pc:sldMk cId="4069256623" sldId="298"/>
            <ac:spMk id="21" creationId="{0EB72A9B-FD82-4F09-BF1E-D39311D3A0E3}"/>
          </ac:spMkLst>
        </pc:spChg>
        <pc:spChg chg="add">
          <ac:chgData name="CHE' KHALILAH BINTI MAHMOOD" userId="939910dc-abfc-4a65-86de-f0fe610efadd" providerId="ADAL" clId="{5649DC96-CC15-42A5-80C7-18B54A70951D}" dt="2023-10-23T04:25:12.666" v="507" actId="26606"/>
          <ac:spMkLst>
            <pc:docMk/>
            <pc:sldMk cId="4069256623" sldId="298"/>
            <ac:spMk id="22" creationId="{DD39B371-6E4E-4070-AB4E-4D788405A5A6}"/>
          </ac:spMkLst>
        </pc:spChg>
        <pc:spChg chg="add">
          <ac:chgData name="CHE' KHALILAH BINTI MAHMOOD" userId="939910dc-abfc-4a65-86de-f0fe610efadd" providerId="ADAL" clId="{5649DC96-CC15-42A5-80C7-18B54A70951D}" dt="2023-10-23T04:25:12.666" v="507" actId="26606"/>
          <ac:spMkLst>
            <pc:docMk/>
            <pc:sldMk cId="4069256623" sldId="298"/>
            <ac:spMk id="23" creationId="{B937DAED-8BFE-4563-BB45-B5E554D70A84}"/>
          </ac:spMkLst>
        </pc:spChg>
        <pc:graphicFrameChg chg="add mod modGraphic">
          <ac:chgData name="CHE' KHALILAH BINTI MAHMOOD" userId="939910dc-abfc-4a65-86de-f0fe610efadd" providerId="ADAL" clId="{5649DC96-CC15-42A5-80C7-18B54A70951D}" dt="2023-10-23T04:25:12.666" v="507" actId="26606"/>
          <ac:graphicFrameMkLst>
            <pc:docMk/>
            <pc:sldMk cId="4069256623" sldId="298"/>
            <ac:graphicFrameMk id="6" creationId="{D308F495-ABE9-4D49-85A8-2A6A3898A902}"/>
          </ac:graphicFrameMkLst>
        </pc:graphicFrameChg>
      </pc:sldChg>
    </pc:docChg>
  </pc:docChgLst>
  <pc:docChgLst>
    <pc:chgData name="SYAHRUL NADWANI BINTI ABDUL RAHMAN" userId="23d03763-c8cb-4640-8c08-2a1061ae894a" providerId="ADAL" clId="{B60F5565-B622-439E-A2B9-37DFC4C5DF49}"/>
    <pc:docChg chg="modSld">
      <pc:chgData name="SYAHRUL NADWANI BINTI ABDUL RAHMAN" userId="23d03763-c8cb-4640-8c08-2a1061ae894a" providerId="ADAL" clId="{B60F5565-B622-439E-A2B9-37DFC4C5DF49}" dt="2022-09-20T07:26:25.131" v="2" actId="14100"/>
      <pc:docMkLst>
        <pc:docMk/>
      </pc:docMkLst>
      <pc:sldChg chg="modSp mod">
        <pc:chgData name="SYAHRUL NADWANI BINTI ABDUL RAHMAN" userId="23d03763-c8cb-4640-8c08-2a1061ae894a" providerId="ADAL" clId="{B60F5565-B622-439E-A2B9-37DFC4C5DF49}" dt="2022-09-20T07:26:25.131" v="2" actId="14100"/>
        <pc:sldMkLst>
          <pc:docMk/>
          <pc:sldMk cId="1610363552" sldId="291"/>
        </pc:sldMkLst>
        <pc:spChg chg="mod">
          <ac:chgData name="SYAHRUL NADWANI BINTI ABDUL RAHMAN" userId="23d03763-c8cb-4640-8c08-2a1061ae894a" providerId="ADAL" clId="{B60F5565-B622-439E-A2B9-37DFC4C5DF49}" dt="2022-09-20T07:26:25.131" v="2" actId="14100"/>
          <ac:spMkLst>
            <pc:docMk/>
            <pc:sldMk cId="1610363552" sldId="291"/>
            <ac:spMk id="2" creationId="{5717FA44-59C8-495A-9648-68ECF5A063EB}"/>
          </ac:spMkLst>
        </pc:spChg>
        <pc:graphicFrameChg chg="mod">
          <ac:chgData name="SYAHRUL NADWANI BINTI ABDUL RAHMAN" userId="23d03763-c8cb-4640-8c08-2a1061ae894a" providerId="ADAL" clId="{B60F5565-B622-439E-A2B9-37DFC4C5DF49}" dt="2022-09-20T07:26:13.180" v="0" actId="122"/>
          <ac:graphicFrameMkLst>
            <pc:docMk/>
            <pc:sldMk cId="1610363552" sldId="291"/>
            <ac:graphicFrameMk id="141" creationId="{1BC3F834-17E5-4024-9081-9DCB0518E8C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039A9-B06B-4E89-8FA3-6A5D2701CA96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69B68C-58CC-4BC5-8A3E-355E42A5D86E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Concept of planning</a:t>
          </a:r>
          <a:endParaRPr lang="en-US" b="1" dirty="0">
            <a:solidFill>
              <a:srgbClr val="002060"/>
            </a:solidFill>
          </a:endParaRPr>
        </a:p>
      </dgm:t>
    </dgm:pt>
    <dgm:pt modelId="{388B4B6E-A67B-4722-9F78-6F897B848624}" type="parTrans" cxnId="{4BF2E181-5C2D-4BB3-8CD4-8CB299E71AD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EDF96-7F5F-41DD-A922-059C9019B948}" type="sibTrans" cxnId="{4BF2E181-5C2D-4BB3-8CD4-8CB299E71AD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D596360-F764-45F2-81AA-C7647DE2AD37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Benefits of planning</a:t>
          </a:r>
        </a:p>
      </dgm:t>
    </dgm:pt>
    <dgm:pt modelId="{A637DC0D-CC8B-43A3-90D9-9C36A0F228D8}" type="parTrans" cxnId="{7269FAA7-2A8D-457C-9124-A5AE7C23DB3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A1A8FCB-CE35-46F9-AB03-2461256C6CFE}" type="sibTrans" cxnId="{7269FAA7-2A8D-457C-9124-A5AE7C23DB3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C2FEAE2-63B5-4140-B3C8-6020D11F3D13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Vision and Mission statements</a:t>
          </a:r>
        </a:p>
      </dgm:t>
    </dgm:pt>
    <dgm:pt modelId="{5CDAD780-B5B5-4381-AAE6-A17674AB7CBB}" type="parTrans" cxnId="{AA5415BF-8367-429F-9BF9-73193D52A4A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1A87294-F475-4A9E-8795-F612829AB209}" type="sibTrans" cxnId="{AA5415BF-8367-429F-9BF9-73193D52A4A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92F75FE-56C0-4BCA-99DA-D52BA54C7DB1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Types of planning </a:t>
          </a:r>
          <a:r>
            <a:rPr lang="en-US">
              <a:solidFill>
                <a:srgbClr val="002060"/>
              </a:solidFill>
            </a:rPr>
            <a:t> </a:t>
          </a:r>
        </a:p>
      </dgm:t>
    </dgm:pt>
    <dgm:pt modelId="{21520F5F-00DD-4AB8-9AA0-57D20B8E3941}" type="parTrans" cxnId="{656D9EA4-3424-4A2B-B38A-74637F3CEF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6662054-E6D7-477F-96D0-2CADB227272B}" type="sibTrans" cxnId="{656D9EA4-3424-4A2B-B38A-74637F3CEF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35C358F-8F83-4D20-AB2E-FB49E59A27F8}">
      <dgm:prSet/>
      <dgm:spPr/>
      <dgm:t>
        <a:bodyPr/>
        <a:lstStyle/>
        <a:p>
          <a:r>
            <a:rPr lang="en-US" b="1">
              <a:solidFill>
                <a:srgbClr val="002060"/>
              </a:solidFill>
            </a:rPr>
            <a:t>Barriers and overcoming the barriers to planning </a:t>
          </a:r>
        </a:p>
      </dgm:t>
    </dgm:pt>
    <dgm:pt modelId="{9C00163B-4C82-452D-9C01-187A636B4736}" type="parTrans" cxnId="{62E431DA-A504-440F-8235-38893FB8E25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DAF1291-D2E5-40C8-BA8C-B61B7D3D7548}" type="sibTrans" cxnId="{62E431DA-A504-440F-8235-38893FB8E25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58E8F192-695A-448C-9F26-28BAD4E22A6D}" type="pres">
      <dgm:prSet presAssocID="{783039A9-B06B-4E89-8FA3-6A5D2701CA96}" presName="linear" presStyleCnt="0">
        <dgm:presLayoutVars>
          <dgm:animLvl val="lvl"/>
          <dgm:resizeHandles val="exact"/>
        </dgm:presLayoutVars>
      </dgm:prSet>
      <dgm:spPr/>
    </dgm:pt>
    <dgm:pt modelId="{D8881A6E-5AA7-49EB-BBF6-F4EC766F7D04}" type="pres">
      <dgm:prSet presAssocID="{DB69B68C-58CC-4BC5-8A3E-355E42A5D86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3A78C04-EC33-4D37-B8BE-E39BD0794652}" type="pres">
      <dgm:prSet presAssocID="{824EDF96-7F5F-41DD-A922-059C9019B948}" presName="spacer" presStyleCnt="0"/>
      <dgm:spPr/>
    </dgm:pt>
    <dgm:pt modelId="{676B4C41-6C6B-4F94-BF49-D7ECDABB514A}" type="pres">
      <dgm:prSet presAssocID="{3D596360-F764-45F2-81AA-C7647DE2AD3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4BC609-5E18-4B6B-88BB-D9EF2C43DF52}" type="pres">
      <dgm:prSet presAssocID="{BA1A8FCB-CE35-46F9-AB03-2461256C6CFE}" presName="spacer" presStyleCnt="0"/>
      <dgm:spPr/>
    </dgm:pt>
    <dgm:pt modelId="{4208D77B-E762-4746-9BF2-681A683558D7}" type="pres">
      <dgm:prSet presAssocID="{6C2FEAE2-63B5-4140-B3C8-6020D11F3D1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2CEE91-165B-465B-80D4-B1A1FD91C26C}" type="pres">
      <dgm:prSet presAssocID="{31A87294-F475-4A9E-8795-F612829AB209}" presName="spacer" presStyleCnt="0"/>
      <dgm:spPr/>
    </dgm:pt>
    <dgm:pt modelId="{24E57DFC-DB1C-4BB3-AAE2-B57FE114C8A0}" type="pres">
      <dgm:prSet presAssocID="{F92F75FE-56C0-4BCA-99DA-D52BA54C7DB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05C871C-4200-40B3-8B48-28EF3FB2EB94}" type="pres">
      <dgm:prSet presAssocID="{36662054-E6D7-477F-96D0-2CADB227272B}" presName="spacer" presStyleCnt="0"/>
      <dgm:spPr/>
    </dgm:pt>
    <dgm:pt modelId="{160ACFAF-087A-4DC3-8165-CF18186319ED}" type="pres">
      <dgm:prSet presAssocID="{D35C358F-8F83-4D20-AB2E-FB49E59A27F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6ADE439-F109-4619-A507-5C52D344CD21}" type="presOf" srcId="{783039A9-B06B-4E89-8FA3-6A5D2701CA96}" destId="{58E8F192-695A-448C-9F26-28BAD4E22A6D}" srcOrd="0" destOrd="0" presId="urn:microsoft.com/office/officeart/2005/8/layout/vList2"/>
    <dgm:cxn modelId="{6CA27C5C-EC98-4084-81FB-419CACE0926F}" type="presOf" srcId="{6C2FEAE2-63B5-4140-B3C8-6020D11F3D13}" destId="{4208D77B-E762-4746-9BF2-681A683558D7}" srcOrd="0" destOrd="0" presId="urn:microsoft.com/office/officeart/2005/8/layout/vList2"/>
    <dgm:cxn modelId="{A3783066-6204-466A-931B-DB2904A44EDA}" type="presOf" srcId="{F92F75FE-56C0-4BCA-99DA-D52BA54C7DB1}" destId="{24E57DFC-DB1C-4BB3-AAE2-B57FE114C8A0}" srcOrd="0" destOrd="0" presId="urn:microsoft.com/office/officeart/2005/8/layout/vList2"/>
    <dgm:cxn modelId="{4BF2E181-5C2D-4BB3-8CD4-8CB299E71AD2}" srcId="{783039A9-B06B-4E89-8FA3-6A5D2701CA96}" destId="{DB69B68C-58CC-4BC5-8A3E-355E42A5D86E}" srcOrd="0" destOrd="0" parTransId="{388B4B6E-A67B-4722-9F78-6F897B848624}" sibTransId="{824EDF96-7F5F-41DD-A922-059C9019B948}"/>
    <dgm:cxn modelId="{4B646386-3445-47DE-8BA8-AED4E77442D1}" type="presOf" srcId="{D35C358F-8F83-4D20-AB2E-FB49E59A27F8}" destId="{160ACFAF-087A-4DC3-8165-CF18186319ED}" srcOrd="0" destOrd="0" presId="urn:microsoft.com/office/officeart/2005/8/layout/vList2"/>
    <dgm:cxn modelId="{FACB6996-1CD9-4083-80C5-139E834A059F}" type="presOf" srcId="{3D596360-F764-45F2-81AA-C7647DE2AD37}" destId="{676B4C41-6C6B-4F94-BF49-D7ECDABB514A}" srcOrd="0" destOrd="0" presId="urn:microsoft.com/office/officeart/2005/8/layout/vList2"/>
    <dgm:cxn modelId="{656D9EA4-3424-4A2B-B38A-74637F3CEFC2}" srcId="{783039A9-B06B-4E89-8FA3-6A5D2701CA96}" destId="{F92F75FE-56C0-4BCA-99DA-D52BA54C7DB1}" srcOrd="3" destOrd="0" parTransId="{21520F5F-00DD-4AB8-9AA0-57D20B8E3941}" sibTransId="{36662054-E6D7-477F-96D0-2CADB227272B}"/>
    <dgm:cxn modelId="{7269FAA7-2A8D-457C-9124-A5AE7C23DB32}" srcId="{783039A9-B06B-4E89-8FA3-6A5D2701CA96}" destId="{3D596360-F764-45F2-81AA-C7647DE2AD37}" srcOrd="1" destOrd="0" parTransId="{A637DC0D-CC8B-43A3-90D9-9C36A0F228D8}" sibTransId="{BA1A8FCB-CE35-46F9-AB03-2461256C6CFE}"/>
    <dgm:cxn modelId="{2C41D2BB-58B8-4CD4-88BC-AB8172662599}" type="presOf" srcId="{DB69B68C-58CC-4BC5-8A3E-355E42A5D86E}" destId="{D8881A6E-5AA7-49EB-BBF6-F4EC766F7D04}" srcOrd="0" destOrd="0" presId="urn:microsoft.com/office/officeart/2005/8/layout/vList2"/>
    <dgm:cxn modelId="{AA5415BF-8367-429F-9BF9-73193D52A4AC}" srcId="{783039A9-B06B-4E89-8FA3-6A5D2701CA96}" destId="{6C2FEAE2-63B5-4140-B3C8-6020D11F3D13}" srcOrd="2" destOrd="0" parTransId="{5CDAD780-B5B5-4381-AAE6-A17674AB7CBB}" sibTransId="{31A87294-F475-4A9E-8795-F612829AB209}"/>
    <dgm:cxn modelId="{62E431DA-A504-440F-8235-38893FB8E25C}" srcId="{783039A9-B06B-4E89-8FA3-6A5D2701CA96}" destId="{D35C358F-8F83-4D20-AB2E-FB49E59A27F8}" srcOrd="4" destOrd="0" parTransId="{9C00163B-4C82-452D-9C01-187A636B4736}" sibTransId="{EDAF1291-D2E5-40C8-BA8C-B61B7D3D7548}"/>
    <dgm:cxn modelId="{9E15D763-C8A9-4483-8B61-8F3506939C68}" type="presParOf" srcId="{58E8F192-695A-448C-9F26-28BAD4E22A6D}" destId="{D8881A6E-5AA7-49EB-BBF6-F4EC766F7D04}" srcOrd="0" destOrd="0" presId="urn:microsoft.com/office/officeart/2005/8/layout/vList2"/>
    <dgm:cxn modelId="{FFEC0220-0668-42A3-AE15-A657049A195D}" type="presParOf" srcId="{58E8F192-695A-448C-9F26-28BAD4E22A6D}" destId="{D3A78C04-EC33-4D37-B8BE-E39BD0794652}" srcOrd="1" destOrd="0" presId="urn:microsoft.com/office/officeart/2005/8/layout/vList2"/>
    <dgm:cxn modelId="{8BF1C711-0E8E-446A-91E4-B88C90CBDF84}" type="presParOf" srcId="{58E8F192-695A-448C-9F26-28BAD4E22A6D}" destId="{676B4C41-6C6B-4F94-BF49-D7ECDABB514A}" srcOrd="2" destOrd="0" presId="urn:microsoft.com/office/officeart/2005/8/layout/vList2"/>
    <dgm:cxn modelId="{EE4B82F1-8B77-431D-A508-44FD1964ACA7}" type="presParOf" srcId="{58E8F192-695A-448C-9F26-28BAD4E22A6D}" destId="{CC4BC609-5E18-4B6B-88BB-D9EF2C43DF52}" srcOrd="3" destOrd="0" presId="urn:microsoft.com/office/officeart/2005/8/layout/vList2"/>
    <dgm:cxn modelId="{9BD8A515-934B-4B96-94A1-91246C7C0FD1}" type="presParOf" srcId="{58E8F192-695A-448C-9F26-28BAD4E22A6D}" destId="{4208D77B-E762-4746-9BF2-681A683558D7}" srcOrd="4" destOrd="0" presId="urn:microsoft.com/office/officeart/2005/8/layout/vList2"/>
    <dgm:cxn modelId="{B36794BD-5552-4ED7-A7BC-5E8C9A494C4B}" type="presParOf" srcId="{58E8F192-695A-448C-9F26-28BAD4E22A6D}" destId="{0E2CEE91-165B-465B-80D4-B1A1FD91C26C}" srcOrd="5" destOrd="0" presId="urn:microsoft.com/office/officeart/2005/8/layout/vList2"/>
    <dgm:cxn modelId="{545F323F-9DDA-47AE-BC60-B6DDA6E98DB4}" type="presParOf" srcId="{58E8F192-695A-448C-9F26-28BAD4E22A6D}" destId="{24E57DFC-DB1C-4BB3-AAE2-B57FE114C8A0}" srcOrd="6" destOrd="0" presId="urn:microsoft.com/office/officeart/2005/8/layout/vList2"/>
    <dgm:cxn modelId="{9EE1B9C0-70A2-4993-8259-4A1B23A0BD8E}" type="presParOf" srcId="{58E8F192-695A-448C-9F26-28BAD4E22A6D}" destId="{A05C871C-4200-40B3-8B48-28EF3FB2EB94}" srcOrd="7" destOrd="0" presId="urn:microsoft.com/office/officeart/2005/8/layout/vList2"/>
    <dgm:cxn modelId="{43E741A9-0BBB-455E-8512-8BC5C9971147}" type="presParOf" srcId="{58E8F192-695A-448C-9F26-28BAD4E22A6D}" destId="{160ACFAF-087A-4DC3-8165-CF18186319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70B64D-B1A4-4EF5-947E-73ACC766E548}" type="doc">
      <dgm:prSet loTypeId="urn:microsoft.com/office/officeart/2005/8/layout/hierarchy1" loCatId="hierarchy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CD5353-CD15-4913-BC60-BFF0809E2408}">
      <dgm:prSet custT="1"/>
      <dgm:spPr/>
      <dgm:t>
        <a:bodyPr/>
        <a:lstStyle/>
        <a:p>
          <a:r>
            <a:rPr lang="en-US" sz="1800" b="1" dirty="0"/>
            <a:t>Single use  plan</a:t>
          </a:r>
        </a:p>
        <a:p>
          <a:r>
            <a:rPr lang="en-US" sz="1600" dirty="0">
              <a:latin typeface="Calibri" pitchFamily="34" charset="0"/>
              <a:cs typeface="Calibri" pitchFamily="34" charset="0"/>
            </a:rPr>
            <a:t>A plan that is used to meet the needs of a particular or unique situation</a:t>
          </a:r>
          <a:endParaRPr lang="en-US" sz="1600" dirty="0"/>
        </a:p>
      </dgm:t>
    </dgm:pt>
    <dgm:pt modelId="{72C6B39F-118C-4F52-9E0C-C18B65B047C0}" type="parTrans" cxnId="{6EE5270F-6DCC-4D4F-98A4-D01831D4C556}">
      <dgm:prSet/>
      <dgm:spPr/>
      <dgm:t>
        <a:bodyPr/>
        <a:lstStyle/>
        <a:p>
          <a:endParaRPr lang="en-US"/>
        </a:p>
      </dgm:t>
    </dgm:pt>
    <dgm:pt modelId="{FC32DE01-25C5-4C8A-A771-0A16944DFDD4}" type="sibTrans" cxnId="{6EE5270F-6DCC-4D4F-98A4-D01831D4C556}">
      <dgm:prSet/>
      <dgm:spPr/>
      <dgm:t>
        <a:bodyPr/>
        <a:lstStyle/>
        <a:p>
          <a:endParaRPr lang="en-US"/>
        </a:p>
      </dgm:t>
    </dgm:pt>
    <dgm:pt modelId="{1CE30135-828C-4ACA-A390-5592EFB23FCA}">
      <dgm:prSet/>
      <dgm:spPr/>
      <dgm:t>
        <a:bodyPr/>
        <a:lstStyle/>
        <a:p>
          <a:r>
            <a:rPr lang="en-MY" b="1" dirty="0"/>
            <a:t>3 types of </a:t>
          </a:r>
        </a:p>
        <a:p>
          <a:r>
            <a:rPr lang="en-MY" b="1" dirty="0"/>
            <a:t>single use plan</a:t>
          </a:r>
          <a:endParaRPr lang="en-US" b="1" dirty="0"/>
        </a:p>
      </dgm:t>
    </dgm:pt>
    <dgm:pt modelId="{5B89D1CE-C09B-4512-8F93-F6BE7367EDCA}" type="parTrans" cxnId="{42484881-DEAA-47E1-9883-D8ED6A3B6BAD}">
      <dgm:prSet/>
      <dgm:spPr/>
      <dgm:t>
        <a:bodyPr/>
        <a:lstStyle/>
        <a:p>
          <a:endParaRPr lang="en-US"/>
        </a:p>
      </dgm:t>
    </dgm:pt>
    <dgm:pt modelId="{F558EBFD-5FD4-443A-BB96-167C8C6EE84D}" type="sibTrans" cxnId="{42484881-DEAA-47E1-9883-D8ED6A3B6BAD}">
      <dgm:prSet/>
      <dgm:spPr/>
      <dgm:t>
        <a:bodyPr/>
        <a:lstStyle/>
        <a:p>
          <a:endParaRPr lang="en-US"/>
        </a:p>
      </dgm:t>
    </dgm:pt>
    <dgm:pt modelId="{2A68CD0E-4E75-481F-AAAE-B284C07C05DE}">
      <dgm:prSet/>
      <dgm:spPr/>
      <dgm:t>
        <a:bodyPr/>
        <a:lstStyle/>
        <a:p>
          <a:r>
            <a:rPr lang="en-US" b="1"/>
            <a:t>Program</a:t>
          </a:r>
        </a:p>
        <a:p>
          <a:r>
            <a:rPr lang="en-GB">
              <a:latin typeface="Calibri" pitchFamily="34" charset="0"/>
              <a:cs typeface="Calibri" pitchFamily="34" charset="0"/>
            </a:rPr>
            <a:t>plan that govern a comprehensive set of activities designed to accomplish a particular sets of goals. </a:t>
          </a:r>
          <a:endParaRPr lang="en-US" dirty="0"/>
        </a:p>
      </dgm:t>
    </dgm:pt>
    <dgm:pt modelId="{9C8093FB-21D8-4F58-9E67-9819B714894B}" type="parTrans" cxnId="{3649D561-D27C-4769-B24D-32223C7C37BA}">
      <dgm:prSet/>
      <dgm:spPr/>
      <dgm:t>
        <a:bodyPr/>
        <a:lstStyle/>
        <a:p>
          <a:endParaRPr lang="en-US"/>
        </a:p>
      </dgm:t>
    </dgm:pt>
    <dgm:pt modelId="{8E3EC190-E2EE-4033-B939-468AC3486826}" type="sibTrans" cxnId="{3649D561-D27C-4769-B24D-32223C7C37BA}">
      <dgm:prSet/>
      <dgm:spPr/>
      <dgm:t>
        <a:bodyPr/>
        <a:lstStyle/>
        <a:p>
          <a:endParaRPr lang="en-US"/>
        </a:p>
      </dgm:t>
    </dgm:pt>
    <dgm:pt modelId="{533C48CE-52E7-4821-A9B7-C4FC055CB1EC}">
      <dgm:prSet phldrT="[Text]"/>
      <dgm:spPr/>
      <dgm:t>
        <a:bodyPr/>
        <a:lstStyle/>
        <a:p>
          <a:r>
            <a:rPr lang="en-US" b="1"/>
            <a:t>Project</a:t>
          </a:r>
        </a:p>
        <a:p>
          <a:r>
            <a:rPr lang="en-GB">
              <a:latin typeface="Calibri" pitchFamily="34" charset="0"/>
              <a:cs typeface="Calibri" pitchFamily="34" charset="0"/>
            </a:rPr>
            <a:t>plan that direct the efforts of individuals or work group towards the achievement of goals</a:t>
          </a:r>
          <a:endParaRPr lang="en-US" dirty="0"/>
        </a:p>
      </dgm:t>
    </dgm:pt>
    <dgm:pt modelId="{F7E7BF72-E291-4B6E-893E-3076CE466EE5}" type="parTrans" cxnId="{802E887E-11B6-4B0A-AE06-777FCAC12549}">
      <dgm:prSet/>
      <dgm:spPr/>
      <dgm:t>
        <a:bodyPr/>
        <a:lstStyle/>
        <a:p>
          <a:endParaRPr lang="en-US"/>
        </a:p>
      </dgm:t>
    </dgm:pt>
    <dgm:pt modelId="{5CDBAE94-C503-42E9-8C4B-9C3264E254A5}" type="sibTrans" cxnId="{802E887E-11B6-4B0A-AE06-777FCAC12549}">
      <dgm:prSet/>
      <dgm:spPr/>
      <dgm:t>
        <a:bodyPr/>
        <a:lstStyle/>
        <a:p>
          <a:endParaRPr lang="en-US"/>
        </a:p>
      </dgm:t>
    </dgm:pt>
    <dgm:pt modelId="{555ABC24-6578-4FFE-A73A-8B3D12C9393F}">
      <dgm:prSet phldrT="[Text]"/>
      <dgm:spPr/>
      <dgm:t>
        <a:bodyPr/>
        <a:lstStyle/>
        <a:p>
          <a:r>
            <a:rPr lang="en-US" b="1"/>
            <a:t>Budgets</a:t>
          </a:r>
        </a:p>
        <a:p>
          <a:r>
            <a:rPr lang="en-GB">
              <a:latin typeface="Calibri" pitchFamily="34" charset="0"/>
              <a:cs typeface="Calibri" pitchFamily="34" charset="0"/>
            </a:rPr>
            <a:t>plan that specify how financial resources should be allocated. </a:t>
          </a:r>
          <a:endParaRPr lang="en-US" dirty="0"/>
        </a:p>
      </dgm:t>
    </dgm:pt>
    <dgm:pt modelId="{1BCD459F-7B13-48D0-9C18-5E5C3FEF172A}" type="parTrans" cxnId="{9E04D019-B957-4B90-8661-AF82F1D2D7B6}">
      <dgm:prSet/>
      <dgm:spPr/>
      <dgm:t>
        <a:bodyPr/>
        <a:lstStyle/>
        <a:p>
          <a:endParaRPr lang="en-US"/>
        </a:p>
      </dgm:t>
    </dgm:pt>
    <dgm:pt modelId="{63DBC154-72B5-463A-A43F-6FDE8BD4B699}" type="sibTrans" cxnId="{9E04D019-B957-4B90-8661-AF82F1D2D7B6}">
      <dgm:prSet/>
      <dgm:spPr/>
      <dgm:t>
        <a:bodyPr/>
        <a:lstStyle/>
        <a:p>
          <a:endParaRPr lang="en-US"/>
        </a:p>
      </dgm:t>
    </dgm:pt>
    <dgm:pt modelId="{BFE08FB3-0F4F-40DD-A97A-79C359E7F5A5}" type="pres">
      <dgm:prSet presAssocID="{8D70B64D-B1A4-4EF5-947E-73ACC766E5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F9AB1D-F4A8-4F53-80BB-7CDD01F6FC42}" type="pres">
      <dgm:prSet presAssocID="{72CD5353-CD15-4913-BC60-BFF0809E2408}" presName="hierRoot1" presStyleCnt="0"/>
      <dgm:spPr/>
    </dgm:pt>
    <dgm:pt modelId="{E7C98B40-C97F-4BA3-BADA-ACE36C6093EE}" type="pres">
      <dgm:prSet presAssocID="{72CD5353-CD15-4913-BC60-BFF0809E2408}" presName="composite" presStyleCnt="0"/>
      <dgm:spPr/>
    </dgm:pt>
    <dgm:pt modelId="{117DEA70-D5E5-4FDB-A122-3CB54AF8E40D}" type="pres">
      <dgm:prSet presAssocID="{72CD5353-CD15-4913-BC60-BFF0809E2408}" presName="background" presStyleLbl="node0" presStyleIdx="0" presStyleCnt="2"/>
      <dgm:spPr/>
    </dgm:pt>
    <dgm:pt modelId="{DAE2DC9A-3805-4150-8A3E-8572EE738D10}" type="pres">
      <dgm:prSet presAssocID="{72CD5353-CD15-4913-BC60-BFF0809E2408}" presName="text" presStyleLbl="fgAcc0" presStyleIdx="0" presStyleCnt="2" custLinFactNeighborX="-476" custLinFactNeighborY="749">
        <dgm:presLayoutVars>
          <dgm:chPref val="3"/>
        </dgm:presLayoutVars>
      </dgm:prSet>
      <dgm:spPr/>
    </dgm:pt>
    <dgm:pt modelId="{97B778DD-3710-4993-920E-53FF0CD96551}" type="pres">
      <dgm:prSet presAssocID="{72CD5353-CD15-4913-BC60-BFF0809E2408}" presName="hierChild2" presStyleCnt="0"/>
      <dgm:spPr/>
    </dgm:pt>
    <dgm:pt modelId="{48A97793-FA4E-4D8D-BD8B-846832EC1EC1}" type="pres">
      <dgm:prSet presAssocID="{1CE30135-828C-4ACA-A390-5592EFB23FCA}" presName="hierRoot1" presStyleCnt="0"/>
      <dgm:spPr/>
    </dgm:pt>
    <dgm:pt modelId="{C3A97DDC-BAE8-4169-AFE7-82E4E62620F4}" type="pres">
      <dgm:prSet presAssocID="{1CE30135-828C-4ACA-A390-5592EFB23FCA}" presName="composite" presStyleCnt="0"/>
      <dgm:spPr/>
    </dgm:pt>
    <dgm:pt modelId="{B375B408-A588-467A-90D3-AF161DE87500}" type="pres">
      <dgm:prSet presAssocID="{1CE30135-828C-4ACA-A390-5592EFB23FCA}" presName="background" presStyleLbl="node0" presStyleIdx="1" presStyleCnt="2"/>
      <dgm:spPr/>
    </dgm:pt>
    <dgm:pt modelId="{8C95A5B5-4B82-4752-BFA3-6D382B109465}" type="pres">
      <dgm:prSet presAssocID="{1CE30135-828C-4ACA-A390-5592EFB23FCA}" presName="text" presStyleLbl="fgAcc0" presStyleIdx="1" presStyleCnt="2">
        <dgm:presLayoutVars>
          <dgm:chPref val="3"/>
        </dgm:presLayoutVars>
      </dgm:prSet>
      <dgm:spPr/>
    </dgm:pt>
    <dgm:pt modelId="{4E2D9EC6-EAE1-47AC-A063-A3D4E682838A}" type="pres">
      <dgm:prSet presAssocID="{1CE30135-828C-4ACA-A390-5592EFB23FCA}" presName="hierChild2" presStyleCnt="0"/>
      <dgm:spPr/>
    </dgm:pt>
    <dgm:pt modelId="{D11166D2-927E-46DB-B65A-7264F5D7D7D2}" type="pres">
      <dgm:prSet presAssocID="{9C8093FB-21D8-4F58-9E67-9819B714894B}" presName="Name10" presStyleLbl="parChTrans1D2" presStyleIdx="0" presStyleCnt="3"/>
      <dgm:spPr/>
    </dgm:pt>
    <dgm:pt modelId="{8D2033FF-2D8E-45CE-BA29-04C2930B9F7C}" type="pres">
      <dgm:prSet presAssocID="{2A68CD0E-4E75-481F-AAAE-B284C07C05DE}" presName="hierRoot2" presStyleCnt="0"/>
      <dgm:spPr/>
    </dgm:pt>
    <dgm:pt modelId="{418ADB60-2729-4ABE-BE2E-EE4648CF3B34}" type="pres">
      <dgm:prSet presAssocID="{2A68CD0E-4E75-481F-AAAE-B284C07C05DE}" presName="composite2" presStyleCnt="0"/>
      <dgm:spPr/>
    </dgm:pt>
    <dgm:pt modelId="{FC57EEB7-81A1-4ED2-812B-2FD8D73CB491}" type="pres">
      <dgm:prSet presAssocID="{2A68CD0E-4E75-481F-AAAE-B284C07C05DE}" presName="background2" presStyleLbl="node2" presStyleIdx="0" presStyleCnt="3"/>
      <dgm:spPr/>
    </dgm:pt>
    <dgm:pt modelId="{D37661BA-D5B0-4D15-BA73-FDE8789081DD}" type="pres">
      <dgm:prSet presAssocID="{2A68CD0E-4E75-481F-AAAE-B284C07C05DE}" presName="text2" presStyleLbl="fgAcc2" presStyleIdx="0" presStyleCnt="3">
        <dgm:presLayoutVars>
          <dgm:chPref val="3"/>
        </dgm:presLayoutVars>
      </dgm:prSet>
      <dgm:spPr/>
    </dgm:pt>
    <dgm:pt modelId="{F7FC2A2A-8F48-4F00-88C7-EE62FF6EB5D3}" type="pres">
      <dgm:prSet presAssocID="{2A68CD0E-4E75-481F-AAAE-B284C07C05DE}" presName="hierChild3" presStyleCnt="0"/>
      <dgm:spPr/>
    </dgm:pt>
    <dgm:pt modelId="{9EB95E79-4202-471F-9AEF-803AEFA9626F}" type="pres">
      <dgm:prSet presAssocID="{F7E7BF72-E291-4B6E-893E-3076CE466EE5}" presName="Name10" presStyleLbl="parChTrans1D2" presStyleIdx="1" presStyleCnt="3"/>
      <dgm:spPr/>
    </dgm:pt>
    <dgm:pt modelId="{F521A676-65FE-4428-83E6-2FEC5F96A072}" type="pres">
      <dgm:prSet presAssocID="{533C48CE-52E7-4821-A9B7-C4FC055CB1EC}" presName="hierRoot2" presStyleCnt="0"/>
      <dgm:spPr/>
    </dgm:pt>
    <dgm:pt modelId="{C8E95852-F758-4D87-86EC-9458E938CF1F}" type="pres">
      <dgm:prSet presAssocID="{533C48CE-52E7-4821-A9B7-C4FC055CB1EC}" presName="composite2" presStyleCnt="0"/>
      <dgm:spPr/>
    </dgm:pt>
    <dgm:pt modelId="{944E1BB0-9401-4C53-987D-FDBBD2311945}" type="pres">
      <dgm:prSet presAssocID="{533C48CE-52E7-4821-A9B7-C4FC055CB1EC}" presName="background2" presStyleLbl="node2" presStyleIdx="1" presStyleCnt="3"/>
      <dgm:spPr/>
    </dgm:pt>
    <dgm:pt modelId="{D40B9602-0677-491F-ACBA-5A619461DB7D}" type="pres">
      <dgm:prSet presAssocID="{533C48CE-52E7-4821-A9B7-C4FC055CB1EC}" presName="text2" presStyleLbl="fgAcc2" presStyleIdx="1" presStyleCnt="3">
        <dgm:presLayoutVars>
          <dgm:chPref val="3"/>
        </dgm:presLayoutVars>
      </dgm:prSet>
      <dgm:spPr/>
    </dgm:pt>
    <dgm:pt modelId="{70EA518E-8ADC-4B23-B648-461879D108D4}" type="pres">
      <dgm:prSet presAssocID="{533C48CE-52E7-4821-A9B7-C4FC055CB1EC}" presName="hierChild3" presStyleCnt="0"/>
      <dgm:spPr/>
    </dgm:pt>
    <dgm:pt modelId="{C721FF75-25C9-49E0-B932-F70CA1914756}" type="pres">
      <dgm:prSet presAssocID="{1BCD459F-7B13-48D0-9C18-5E5C3FEF172A}" presName="Name10" presStyleLbl="parChTrans1D2" presStyleIdx="2" presStyleCnt="3"/>
      <dgm:spPr/>
    </dgm:pt>
    <dgm:pt modelId="{2EBC0DF6-68BC-415E-94F8-6279C24673BD}" type="pres">
      <dgm:prSet presAssocID="{555ABC24-6578-4FFE-A73A-8B3D12C9393F}" presName="hierRoot2" presStyleCnt="0"/>
      <dgm:spPr/>
    </dgm:pt>
    <dgm:pt modelId="{195662F6-DCE1-4DF8-A75F-99BE28F99737}" type="pres">
      <dgm:prSet presAssocID="{555ABC24-6578-4FFE-A73A-8B3D12C9393F}" presName="composite2" presStyleCnt="0"/>
      <dgm:spPr/>
    </dgm:pt>
    <dgm:pt modelId="{B79DBE08-B902-4A26-A99D-E7E3B73B5CBC}" type="pres">
      <dgm:prSet presAssocID="{555ABC24-6578-4FFE-A73A-8B3D12C9393F}" presName="background2" presStyleLbl="node2" presStyleIdx="2" presStyleCnt="3"/>
      <dgm:spPr/>
    </dgm:pt>
    <dgm:pt modelId="{EE9DE377-1516-42F7-8713-C20F1232E565}" type="pres">
      <dgm:prSet presAssocID="{555ABC24-6578-4FFE-A73A-8B3D12C9393F}" presName="text2" presStyleLbl="fgAcc2" presStyleIdx="2" presStyleCnt="3" custLinFactNeighborY="-2248">
        <dgm:presLayoutVars>
          <dgm:chPref val="3"/>
        </dgm:presLayoutVars>
      </dgm:prSet>
      <dgm:spPr/>
    </dgm:pt>
    <dgm:pt modelId="{DAE18D8B-4755-4AA3-B203-2028FB432074}" type="pres">
      <dgm:prSet presAssocID="{555ABC24-6578-4FFE-A73A-8B3D12C9393F}" presName="hierChild3" presStyleCnt="0"/>
      <dgm:spPr/>
    </dgm:pt>
  </dgm:ptLst>
  <dgm:cxnLst>
    <dgm:cxn modelId="{6EE5270F-6DCC-4D4F-98A4-D01831D4C556}" srcId="{8D70B64D-B1A4-4EF5-947E-73ACC766E548}" destId="{72CD5353-CD15-4913-BC60-BFF0809E2408}" srcOrd="0" destOrd="0" parTransId="{72C6B39F-118C-4F52-9E0C-C18B65B047C0}" sibTransId="{FC32DE01-25C5-4C8A-A771-0A16944DFDD4}"/>
    <dgm:cxn modelId="{9E04D019-B957-4B90-8661-AF82F1D2D7B6}" srcId="{1CE30135-828C-4ACA-A390-5592EFB23FCA}" destId="{555ABC24-6578-4FFE-A73A-8B3D12C9393F}" srcOrd="2" destOrd="0" parTransId="{1BCD459F-7B13-48D0-9C18-5E5C3FEF172A}" sibTransId="{63DBC154-72B5-463A-A43F-6FDE8BD4B699}"/>
    <dgm:cxn modelId="{FCCB835C-ACAD-42ED-B9A3-555517A2BB5E}" type="presOf" srcId="{8D70B64D-B1A4-4EF5-947E-73ACC766E548}" destId="{BFE08FB3-0F4F-40DD-A97A-79C359E7F5A5}" srcOrd="0" destOrd="0" presId="urn:microsoft.com/office/officeart/2005/8/layout/hierarchy1"/>
    <dgm:cxn modelId="{6B464E60-20DE-45ED-97E1-8A927B0B9F14}" type="presOf" srcId="{555ABC24-6578-4FFE-A73A-8B3D12C9393F}" destId="{EE9DE377-1516-42F7-8713-C20F1232E565}" srcOrd="0" destOrd="0" presId="urn:microsoft.com/office/officeart/2005/8/layout/hierarchy1"/>
    <dgm:cxn modelId="{3649D561-D27C-4769-B24D-32223C7C37BA}" srcId="{1CE30135-828C-4ACA-A390-5592EFB23FCA}" destId="{2A68CD0E-4E75-481F-AAAE-B284C07C05DE}" srcOrd="0" destOrd="0" parTransId="{9C8093FB-21D8-4F58-9E67-9819B714894B}" sibTransId="{8E3EC190-E2EE-4033-B939-468AC3486826}"/>
    <dgm:cxn modelId="{AB9C104B-10B3-4426-9CE2-EDDDB08539AE}" type="presOf" srcId="{533C48CE-52E7-4821-A9B7-C4FC055CB1EC}" destId="{D40B9602-0677-491F-ACBA-5A619461DB7D}" srcOrd="0" destOrd="0" presId="urn:microsoft.com/office/officeart/2005/8/layout/hierarchy1"/>
    <dgm:cxn modelId="{802E887E-11B6-4B0A-AE06-777FCAC12549}" srcId="{1CE30135-828C-4ACA-A390-5592EFB23FCA}" destId="{533C48CE-52E7-4821-A9B7-C4FC055CB1EC}" srcOrd="1" destOrd="0" parTransId="{F7E7BF72-E291-4B6E-893E-3076CE466EE5}" sibTransId="{5CDBAE94-C503-42E9-8C4B-9C3264E254A5}"/>
    <dgm:cxn modelId="{2125B180-C20A-4203-9E50-FB6935606F44}" type="presOf" srcId="{1BCD459F-7B13-48D0-9C18-5E5C3FEF172A}" destId="{C721FF75-25C9-49E0-B932-F70CA1914756}" srcOrd="0" destOrd="0" presId="urn:microsoft.com/office/officeart/2005/8/layout/hierarchy1"/>
    <dgm:cxn modelId="{42484881-DEAA-47E1-9883-D8ED6A3B6BAD}" srcId="{8D70B64D-B1A4-4EF5-947E-73ACC766E548}" destId="{1CE30135-828C-4ACA-A390-5592EFB23FCA}" srcOrd="1" destOrd="0" parTransId="{5B89D1CE-C09B-4512-8F93-F6BE7367EDCA}" sibTransId="{F558EBFD-5FD4-443A-BB96-167C8C6EE84D}"/>
    <dgm:cxn modelId="{5EF53B84-DEB3-45D1-B4AC-D54D555292EC}" type="presOf" srcId="{1CE30135-828C-4ACA-A390-5592EFB23FCA}" destId="{8C95A5B5-4B82-4752-BFA3-6D382B109465}" srcOrd="0" destOrd="0" presId="urn:microsoft.com/office/officeart/2005/8/layout/hierarchy1"/>
    <dgm:cxn modelId="{9EA5F8AB-8B20-4CDE-B8E1-626E78279C51}" type="presOf" srcId="{F7E7BF72-E291-4B6E-893E-3076CE466EE5}" destId="{9EB95E79-4202-471F-9AEF-803AEFA9626F}" srcOrd="0" destOrd="0" presId="urn:microsoft.com/office/officeart/2005/8/layout/hierarchy1"/>
    <dgm:cxn modelId="{8E3171C9-B1CA-4279-87A2-5EC726355ADB}" type="presOf" srcId="{2A68CD0E-4E75-481F-AAAE-B284C07C05DE}" destId="{D37661BA-D5B0-4D15-BA73-FDE8789081DD}" srcOrd="0" destOrd="0" presId="urn:microsoft.com/office/officeart/2005/8/layout/hierarchy1"/>
    <dgm:cxn modelId="{6C9851E0-7B02-4F96-AEED-3A2EEF49E8B7}" type="presOf" srcId="{9C8093FB-21D8-4F58-9E67-9819B714894B}" destId="{D11166D2-927E-46DB-B65A-7264F5D7D7D2}" srcOrd="0" destOrd="0" presId="urn:microsoft.com/office/officeart/2005/8/layout/hierarchy1"/>
    <dgm:cxn modelId="{BD294FF2-5889-4898-8454-B467C165FBA5}" type="presOf" srcId="{72CD5353-CD15-4913-BC60-BFF0809E2408}" destId="{DAE2DC9A-3805-4150-8A3E-8572EE738D10}" srcOrd="0" destOrd="0" presId="urn:microsoft.com/office/officeart/2005/8/layout/hierarchy1"/>
    <dgm:cxn modelId="{31A47D68-9F79-47F8-8F7E-A4EFA378AFA0}" type="presParOf" srcId="{BFE08FB3-0F4F-40DD-A97A-79C359E7F5A5}" destId="{55F9AB1D-F4A8-4F53-80BB-7CDD01F6FC42}" srcOrd="0" destOrd="0" presId="urn:microsoft.com/office/officeart/2005/8/layout/hierarchy1"/>
    <dgm:cxn modelId="{CDF7C0A1-09D6-4A38-99A2-C0740C7276A5}" type="presParOf" srcId="{55F9AB1D-F4A8-4F53-80BB-7CDD01F6FC42}" destId="{E7C98B40-C97F-4BA3-BADA-ACE36C6093EE}" srcOrd="0" destOrd="0" presId="urn:microsoft.com/office/officeart/2005/8/layout/hierarchy1"/>
    <dgm:cxn modelId="{7E9B308A-4BD2-4DE9-AFF2-9B27E64B3047}" type="presParOf" srcId="{E7C98B40-C97F-4BA3-BADA-ACE36C6093EE}" destId="{117DEA70-D5E5-4FDB-A122-3CB54AF8E40D}" srcOrd="0" destOrd="0" presId="urn:microsoft.com/office/officeart/2005/8/layout/hierarchy1"/>
    <dgm:cxn modelId="{3FED5A10-69F1-4A91-A97F-E35391DFC13E}" type="presParOf" srcId="{E7C98B40-C97F-4BA3-BADA-ACE36C6093EE}" destId="{DAE2DC9A-3805-4150-8A3E-8572EE738D10}" srcOrd="1" destOrd="0" presId="urn:microsoft.com/office/officeart/2005/8/layout/hierarchy1"/>
    <dgm:cxn modelId="{F7F1E852-EFC3-4DE6-985B-32069CCCB563}" type="presParOf" srcId="{55F9AB1D-F4A8-4F53-80BB-7CDD01F6FC42}" destId="{97B778DD-3710-4993-920E-53FF0CD96551}" srcOrd="1" destOrd="0" presId="urn:microsoft.com/office/officeart/2005/8/layout/hierarchy1"/>
    <dgm:cxn modelId="{506772CF-0B22-4717-A693-4DF0A04BFBC7}" type="presParOf" srcId="{BFE08FB3-0F4F-40DD-A97A-79C359E7F5A5}" destId="{48A97793-FA4E-4D8D-BD8B-846832EC1EC1}" srcOrd="1" destOrd="0" presId="urn:microsoft.com/office/officeart/2005/8/layout/hierarchy1"/>
    <dgm:cxn modelId="{9F985F09-5384-4D39-B07E-98CF5D825F23}" type="presParOf" srcId="{48A97793-FA4E-4D8D-BD8B-846832EC1EC1}" destId="{C3A97DDC-BAE8-4169-AFE7-82E4E62620F4}" srcOrd="0" destOrd="0" presId="urn:microsoft.com/office/officeart/2005/8/layout/hierarchy1"/>
    <dgm:cxn modelId="{F717515E-F924-4B22-B22A-AABCD44959C3}" type="presParOf" srcId="{C3A97DDC-BAE8-4169-AFE7-82E4E62620F4}" destId="{B375B408-A588-467A-90D3-AF161DE87500}" srcOrd="0" destOrd="0" presId="urn:microsoft.com/office/officeart/2005/8/layout/hierarchy1"/>
    <dgm:cxn modelId="{06A994AB-1774-4EDD-9D55-CF38CFD8C536}" type="presParOf" srcId="{C3A97DDC-BAE8-4169-AFE7-82E4E62620F4}" destId="{8C95A5B5-4B82-4752-BFA3-6D382B109465}" srcOrd="1" destOrd="0" presId="urn:microsoft.com/office/officeart/2005/8/layout/hierarchy1"/>
    <dgm:cxn modelId="{44434DE1-53F1-454D-9730-976EC085FF2C}" type="presParOf" srcId="{48A97793-FA4E-4D8D-BD8B-846832EC1EC1}" destId="{4E2D9EC6-EAE1-47AC-A063-A3D4E682838A}" srcOrd="1" destOrd="0" presId="urn:microsoft.com/office/officeart/2005/8/layout/hierarchy1"/>
    <dgm:cxn modelId="{948E92A8-0471-4D1F-821F-716971A1CF3F}" type="presParOf" srcId="{4E2D9EC6-EAE1-47AC-A063-A3D4E682838A}" destId="{D11166D2-927E-46DB-B65A-7264F5D7D7D2}" srcOrd="0" destOrd="0" presId="urn:microsoft.com/office/officeart/2005/8/layout/hierarchy1"/>
    <dgm:cxn modelId="{ECB93734-305E-48DD-8FD3-B05A01663DD9}" type="presParOf" srcId="{4E2D9EC6-EAE1-47AC-A063-A3D4E682838A}" destId="{8D2033FF-2D8E-45CE-BA29-04C2930B9F7C}" srcOrd="1" destOrd="0" presId="urn:microsoft.com/office/officeart/2005/8/layout/hierarchy1"/>
    <dgm:cxn modelId="{FA68A065-CF98-4F17-B274-0E58D879460E}" type="presParOf" srcId="{8D2033FF-2D8E-45CE-BA29-04C2930B9F7C}" destId="{418ADB60-2729-4ABE-BE2E-EE4648CF3B34}" srcOrd="0" destOrd="0" presId="urn:microsoft.com/office/officeart/2005/8/layout/hierarchy1"/>
    <dgm:cxn modelId="{3652B357-8E9A-49DE-81C1-B7C5C29385AD}" type="presParOf" srcId="{418ADB60-2729-4ABE-BE2E-EE4648CF3B34}" destId="{FC57EEB7-81A1-4ED2-812B-2FD8D73CB491}" srcOrd="0" destOrd="0" presId="urn:microsoft.com/office/officeart/2005/8/layout/hierarchy1"/>
    <dgm:cxn modelId="{1DC6E6E6-6831-42B2-B3FA-41CA4C088540}" type="presParOf" srcId="{418ADB60-2729-4ABE-BE2E-EE4648CF3B34}" destId="{D37661BA-D5B0-4D15-BA73-FDE8789081DD}" srcOrd="1" destOrd="0" presId="urn:microsoft.com/office/officeart/2005/8/layout/hierarchy1"/>
    <dgm:cxn modelId="{9EBADEA4-C453-489B-883D-3CAF3F530125}" type="presParOf" srcId="{8D2033FF-2D8E-45CE-BA29-04C2930B9F7C}" destId="{F7FC2A2A-8F48-4F00-88C7-EE62FF6EB5D3}" srcOrd="1" destOrd="0" presId="urn:microsoft.com/office/officeart/2005/8/layout/hierarchy1"/>
    <dgm:cxn modelId="{E3B54FF9-253B-4528-A1F3-AC4B2BA686DA}" type="presParOf" srcId="{4E2D9EC6-EAE1-47AC-A063-A3D4E682838A}" destId="{9EB95E79-4202-471F-9AEF-803AEFA9626F}" srcOrd="2" destOrd="0" presId="urn:microsoft.com/office/officeart/2005/8/layout/hierarchy1"/>
    <dgm:cxn modelId="{39C5DF4F-52BC-4116-A2F5-75B29E3C8C04}" type="presParOf" srcId="{4E2D9EC6-EAE1-47AC-A063-A3D4E682838A}" destId="{F521A676-65FE-4428-83E6-2FEC5F96A072}" srcOrd="3" destOrd="0" presId="urn:microsoft.com/office/officeart/2005/8/layout/hierarchy1"/>
    <dgm:cxn modelId="{CF420A2C-8707-41DD-9B5B-B4193D87D8A3}" type="presParOf" srcId="{F521A676-65FE-4428-83E6-2FEC5F96A072}" destId="{C8E95852-F758-4D87-86EC-9458E938CF1F}" srcOrd="0" destOrd="0" presId="urn:microsoft.com/office/officeart/2005/8/layout/hierarchy1"/>
    <dgm:cxn modelId="{CE9A1448-C128-4154-8D38-2DFF21D8B77F}" type="presParOf" srcId="{C8E95852-F758-4D87-86EC-9458E938CF1F}" destId="{944E1BB0-9401-4C53-987D-FDBBD2311945}" srcOrd="0" destOrd="0" presId="urn:microsoft.com/office/officeart/2005/8/layout/hierarchy1"/>
    <dgm:cxn modelId="{35C26540-F888-431D-98ED-F919CE4237F3}" type="presParOf" srcId="{C8E95852-F758-4D87-86EC-9458E938CF1F}" destId="{D40B9602-0677-491F-ACBA-5A619461DB7D}" srcOrd="1" destOrd="0" presId="urn:microsoft.com/office/officeart/2005/8/layout/hierarchy1"/>
    <dgm:cxn modelId="{F7DDDEF5-CF8E-400C-8470-8EF6307EB0FE}" type="presParOf" srcId="{F521A676-65FE-4428-83E6-2FEC5F96A072}" destId="{70EA518E-8ADC-4B23-B648-461879D108D4}" srcOrd="1" destOrd="0" presId="urn:microsoft.com/office/officeart/2005/8/layout/hierarchy1"/>
    <dgm:cxn modelId="{8FA49ED2-3E24-401F-A4CE-E72D60791FE4}" type="presParOf" srcId="{4E2D9EC6-EAE1-47AC-A063-A3D4E682838A}" destId="{C721FF75-25C9-49E0-B932-F70CA1914756}" srcOrd="4" destOrd="0" presId="urn:microsoft.com/office/officeart/2005/8/layout/hierarchy1"/>
    <dgm:cxn modelId="{787E8A10-72F0-418B-BB70-1DC855966507}" type="presParOf" srcId="{4E2D9EC6-EAE1-47AC-A063-A3D4E682838A}" destId="{2EBC0DF6-68BC-415E-94F8-6279C24673BD}" srcOrd="5" destOrd="0" presId="urn:microsoft.com/office/officeart/2005/8/layout/hierarchy1"/>
    <dgm:cxn modelId="{79F995CA-32D2-4CF5-9FDE-572C3FE490F2}" type="presParOf" srcId="{2EBC0DF6-68BC-415E-94F8-6279C24673BD}" destId="{195662F6-DCE1-4DF8-A75F-99BE28F99737}" srcOrd="0" destOrd="0" presId="urn:microsoft.com/office/officeart/2005/8/layout/hierarchy1"/>
    <dgm:cxn modelId="{C156F287-41AD-4E30-B116-F25F856E07B5}" type="presParOf" srcId="{195662F6-DCE1-4DF8-A75F-99BE28F99737}" destId="{B79DBE08-B902-4A26-A99D-E7E3B73B5CBC}" srcOrd="0" destOrd="0" presId="urn:microsoft.com/office/officeart/2005/8/layout/hierarchy1"/>
    <dgm:cxn modelId="{9865FCC6-B671-4D06-996E-CB67F46E589B}" type="presParOf" srcId="{195662F6-DCE1-4DF8-A75F-99BE28F99737}" destId="{EE9DE377-1516-42F7-8713-C20F1232E565}" srcOrd="1" destOrd="0" presId="urn:microsoft.com/office/officeart/2005/8/layout/hierarchy1"/>
    <dgm:cxn modelId="{6E1938B5-1DFF-4422-97A3-BCCECC680C1E}" type="presParOf" srcId="{2EBC0DF6-68BC-415E-94F8-6279C24673BD}" destId="{DAE18D8B-4755-4AA3-B203-2028FB4320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74BB73-2756-4927-BAEB-508F5A181F10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84DA38-737C-4498-B5C1-AA20F6C4AA5A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Lack of commitment</a:t>
          </a:r>
        </a:p>
      </dgm:t>
    </dgm:pt>
    <dgm:pt modelId="{7BCD9830-0447-4E8C-BBE3-1763123D4FE4}" type="parTrans" cxnId="{C62D1127-7B41-4B9C-9D6D-8C9B202CCFA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AB4ECFE-58FC-42DC-B69B-BFAD4CD5AC11}" type="sibTrans" cxnId="{C62D1127-7B41-4B9C-9D6D-8C9B202CCFA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52BD2BA3-FFFC-497A-812E-3F786A74CD6D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Resistance to change</a:t>
          </a:r>
        </a:p>
      </dgm:t>
    </dgm:pt>
    <dgm:pt modelId="{D2BE4D1C-8203-41C4-8637-E8253B1F785A}" type="parTrans" cxnId="{96348952-2A02-4BBE-9549-359884AB402B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DF31D30-9EF1-41D1-AC0E-F6E8A8E19619}" type="sibTrans" cxnId="{96348952-2A02-4BBE-9549-359884AB402B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758F02-1FCD-4207-BA43-3A618A4E5EFF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Inappropriate goals</a:t>
          </a:r>
        </a:p>
      </dgm:t>
    </dgm:pt>
    <dgm:pt modelId="{F893A153-1A78-41E4-9E89-E5A7BC8D4730}" type="parTrans" cxnId="{A13CE60E-2A2B-41C3-A6BA-91F92A174AD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5649110C-CBF2-4726-9D11-1934C51108B7}" type="sibTrans" cxnId="{A13CE60E-2A2B-41C3-A6BA-91F92A174AD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5A25468-DF6F-4ADD-B361-7D94839717BA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Lack of top management support</a:t>
          </a:r>
        </a:p>
      </dgm:t>
    </dgm:pt>
    <dgm:pt modelId="{5FF1664E-2215-49CF-8193-305C55F9886C}" type="parTrans" cxnId="{7EAEC2F3-348C-4613-AA2E-FF180742028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107275F-2B26-4F79-AD34-0E8CDE7BF3E5}" type="sibTrans" cxnId="{7EAEC2F3-348C-4613-AA2E-FF180742028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5296F0B-1F20-488C-8F9A-2D11B4D3336E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Demands on the leader’s time</a:t>
          </a:r>
        </a:p>
      </dgm:t>
    </dgm:pt>
    <dgm:pt modelId="{97ADEA98-08D4-4FB0-9B12-D74248C1DA85}" type="parTrans" cxnId="{1B8DCB1F-E0A6-4341-9CA6-C7FCCD53BFB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7E89A49-D949-4D5D-AAFB-7366146EB3FB}" type="sibTrans" cxnId="{1B8DCB1F-E0A6-4341-9CA6-C7FCCD53BFB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69BA813-060E-45F9-A4F6-7EA6F8437E7E}" type="pres">
      <dgm:prSet presAssocID="{2774BB73-2756-4927-BAEB-508F5A181F10}" presName="linear" presStyleCnt="0">
        <dgm:presLayoutVars>
          <dgm:animLvl val="lvl"/>
          <dgm:resizeHandles val="exact"/>
        </dgm:presLayoutVars>
      </dgm:prSet>
      <dgm:spPr/>
    </dgm:pt>
    <dgm:pt modelId="{EB9B349F-BBA0-4BD0-8EFF-86F70FA78860}" type="pres">
      <dgm:prSet presAssocID="{25296F0B-1F20-488C-8F9A-2D11B4D3336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11D9DEE-F721-42D7-BD10-B25CF40B2F14}" type="pres">
      <dgm:prSet presAssocID="{47E89A49-D949-4D5D-AAFB-7366146EB3FB}" presName="spacer" presStyleCnt="0"/>
      <dgm:spPr/>
    </dgm:pt>
    <dgm:pt modelId="{0B18B24C-C040-4833-B866-A5FDA9B73E46}" type="pres">
      <dgm:prSet presAssocID="{7684DA38-737C-4498-B5C1-AA20F6C4AA5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900E066-6B10-4E1A-A8D0-465D222B1610}" type="pres">
      <dgm:prSet presAssocID="{4AB4ECFE-58FC-42DC-B69B-BFAD4CD5AC11}" presName="spacer" presStyleCnt="0"/>
      <dgm:spPr/>
    </dgm:pt>
    <dgm:pt modelId="{6C38CDCD-8528-4825-857E-F3ECEF4B3C43}" type="pres">
      <dgm:prSet presAssocID="{52BD2BA3-FFFC-497A-812E-3F786A74CD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D0F91C2-C6EB-4680-9625-AE7177C4A846}" type="pres">
      <dgm:prSet presAssocID="{6DF31D30-9EF1-41D1-AC0E-F6E8A8E19619}" presName="spacer" presStyleCnt="0"/>
      <dgm:spPr/>
    </dgm:pt>
    <dgm:pt modelId="{80F2DBC4-E6C0-472C-9252-821D332B83FD}" type="pres">
      <dgm:prSet presAssocID="{82758F02-1FCD-4207-BA43-3A618A4E5E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0F8674B-0B2D-4008-A494-64E5A30D8CC1}" type="pres">
      <dgm:prSet presAssocID="{5649110C-CBF2-4726-9D11-1934C51108B7}" presName="spacer" presStyleCnt="0"/>
      <dgm:spPr/>
    </dgm:pt>
    <dgm:pt modelId="{A9389C0F-7C0C-4106-A479-FEBF27D9282C}" type="pres">
      <dgm:prSet presAssocID="{E5A25468-DF6F-4ADD-B361-7D94839717B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13CE60E-2A2B-41C3-A6BA-91F92A174AD0}" srcId="{2774BB73-2756-4927-BAEB-508F5A181F10}" destId="{82758F02-1FCD-4207-BA43-3A618A4E5EFF}" srcOrd="3" destOrd="0" parTransId="{F893A153-1A78-41E4-9E89-E5A7BC8D4730}" sibTransId="{5649110C-CBF2-4726-9D11-1934C51108B7}"/>
    <dgm:cxn modelId="{1B8DCB1F-E0A6-4341-9CA6-C7FCCD53BFBD}" srcId="{2774BB73-2756-4927-BAEB-508F5A181F10}" destId="{25296F0B-1F20-488C-8F9A-2D11B4D3336E}" srcOrd="0" destOrd="0" parTransId="{97ADEA98-08D4-4FB0-9B12-D74248C1DA85}" sibTransId="{47E89A49-D949-4D5D-AAFB-7366146EB3FB}"/>
    <dgm:cxn modelId="{C62D1127-7B41-4B9C-9D6D-8C9B202CCFAF}" srcId="{2774BB73-2756-4927-BAEB-508F5A181F10}" destId="{7684DA38-737C-4498-B5C1-AA20F6C4AA5A}" srcOrd="1" destOrd="0" parTransId="{7BCD9830-0447-4E8C-BBE3-1763123D4FE4}" sibTransId="{4AB4ECFE-58FC-42DC-B69B-BFAD4CD5AC11}"/>
    <dgm:cxn modelId="{6DE5F031-C63C-4229-9DF7-AEA9A638DFD5}" type="presOf" srcId="{7684DA38-737C-4498-B5C1-AA20F6C4AA5A}" destId="{0B18B24C-C040-4833-B866-A5FDA9B73E46}" srcOrd="0" destOrd="0" presId="urn:microsoft.com/office/officeart/2005/8/layout/vList2"/>
    <dgm:cxn modelId="{1F2C9735-AA55-48C4-8D57-D3AF9C2C0B9D}" type="presOf" srcId="{2774BB73-2756-4927-BAEB-508F5A181F10}" destId="{C69BA813-060E-45F9-A4F6-7EA6F8437E7E}" srcOrd="0" destOrd="0" presId="urn:microsoft.com/office/officeart/2005/8/layout/vList2"/>
    <dgm:cxn modelId="{96348952-2A02-4BBE-9549-359884AB402B}" srcId="{2774BB73-2756-4927-BAEB-508F5A181F10}" destId="{52BD2BA3-FFFC-497A-812E-3F786A74CD6D}" srcOrd="2" destOrd="0" parTransId="{D2BE4D1C-8203-41C4-8637-E8253B1F785A}" sibTransId="{6DF31D30-9EF1-41D1-AC0E-F6E8A8E19619}"/>
    <dgm:cxn modelId="{B0CA9C79-86F7-4918-8ECF-39542A5F9A02}" type="presOf" srcId="{82758F02-1FCD-4207-BA43-3A618A4E5EFF}" destId="{80F2DBC4-E6C0-472C-9252-821D332B83FD}" srcOrd="0" destOrd="0" presId="urn:microsoft.com/office/officeart/2005/8/layout/vList2"/>
    <dgm:cxn modelId="{A972EA8E-ECA2-4D79-8557-4D80C6EE53B7}" type="presOf" srcId="{52BD2BA3-FFFC-497A-812E-3F786A74CD6D}" destId="{6C38CDCD-8528-4825-857E-F3ECEF4B3C43}" srcOrd="0" destOrd="0" presId="urn:microsoft.com/office/officeart/2005/8/layout/vList2"/>
    <dgm:cxn modelId="{532E34A9-605B-418B-A9D3-F5A7813B938F}" type="presOf" srcId="{E5A25468-DF6F-4ADD-B361-7D94839717BA}" destId="{A9389C0F-7C0C-4106-A479-FEBF27D9282C}" srcOrd="0" destOrd="0" presId="urn:microsoft.com/office/officeart/2005/8/layout/vList2"/>
    <dgm:cxn modelId="{71011BB1-29E7-4DAE-BFD8-1199899ED8F0}" type="presOf" srcId="{25296F0B-1F20-488C-8F9A-2D11B4D3336E}" destId="{EB9B349F-BBA0-4BD0-8EFF-86F70FA78860}" srcOrd="0" destOrd="0" presId="urn:microsoft.com/office/officeart/2005/8/layout/vList2"/>
    <dgm:cxn modelId="{7EAEC2F3-348C-4613-AA2E-FF180742028A}" srcId="{2774BB73-2756-4927-BAEB-508F5A181F10}" destId="{E5A25468-DF6F-4ADD-B361-7D94839717BA}" srcOrd="4" destOrd="0" parTransId="{5FF1664E-2215-49CF-8193-305C55F9886C}" sibTransId="{8107275F-2B26-4F79-AD34-0E8CDE7BF3E5}"/>
    <dgm:cxn modelId="{531FDD83-82C2-46B5-96C1-B4E7630B07DB}" type="presParOf" srcId="{C69BA813-060E-45F9-A4F6-7EA6F8437E7E}" destId="{EB9B349F-BBA0-4BD0-8EFF-86F70FA78860}" srcOrd="0" destOrd="0" presId="urn:microsoft.com/office/officeart/2005/8/layout/vList2"/>
    <dgm:cxn modelId="{C5F0429F-3C4D-48F2-9CF7-AA2DB6A340AB}" type="presParOf" srcId="{C69BA813-060E-45F9-A4F6-7EA6F8437E7E}" destId="{F11D9DEE-F721-42D7-BD10-B25CF40B2F14}" srcOrd="1" destOrd="0" presId="urn:microsoft.com/office/officeart/2005/8/layout/vList2"/>
    <dgm:cxn modelId="{461F602C-8863-45B4-8981-F40396C0F4D2}" type="presParOf" srcId="{C69BA813-060E-45F9-A4F6-7EA6F8437E7E}" destId="{0B18B24C-C040-4833-B866-A5FDA9B73E46}" srcOrd="2" destOrd="0" presId="urn:microsoft.com/office/officeart/2005/8/layout/vList2"/>
    <dgm:cxn modelId="{7152D8F9-44A4-4351-8766-D063F8B1753B}" type="presParOf" srcId="{C69BA813-060E-45F9-A4F6-7EA6F8437E7E}" destId="{8900E066-6B10-4E1A-A8D0-465D222B1610}" srcOrd="3" destOrd="0" presId="urn:microsoft.com/office/officeart/2005/8/layout/vList2"/>
    <dgm:cxn modelId="{6B8BCDF9-186E-47A0-BF11-F3FED4F1F708}" type="presParOf" srcId="{C69BA813-060E-45F9-A4F6-7EA6F8437E7E}" destId="{6C38CDCD-8528-4825-857E-F3ECEF4B3C43}" srcOrd="4" destOrd="0" presId="urn:microsoft.com/office/officeart/2005/8/layout/vList2"/>
    <dgm:cxn modelId="{2262D45F-D1CD-4CE1-9E69-DF327628BC84}" type="presParOf" srcId="{C69BA813-060E-45F9-A4F6-7EA6F8437E7E}" destId="{6D0F91C2-C6EB-4680-9625-AE7177C4A846}" srcOrd="5" destOrd="0" presId="urn:microsoft.com/office/officeart/2005/8/layout/vList2"/>
    <dgm:cxn modelId="{404819F6-055F-4ABC-91F8-FD8FB29BD072}" type="presParOf" srcId="{C69BA813-060E-45F9-A4F6-7EA6F8437E7E}" destId="{80F2DBC4-E6C0-472C-9252-821D332B83FD}" srcOrd="6" destOrd="0" presId="urn:microsoft.com/office/officeart/2005/8/layout/vList2"/>
    <dgm:cxn modelId="{746928C6-6E72-43E7-8B56-3810A8312518}" type="presParOf" srcId="{C69BA813-060E-45F9-A4F6-7EA6F8437E7E}" destId="{B0F8674B-0B2D-4008-A494-64E5A30D8CC1}" srcOrd="7" destOrd="0" presId="urn:microsoft.com/office/officeart/2005/8/layout/vList2"/>
    <dgm:cxn modelId="{83101F6F-6474-41AA-BDC1-E3DB3C43CB20}" type="presParOf" srcId="{C69BA813-060E-45F9-A4F6-7EA6F8437E7E}" destId="{A9389C0F-7C0C-4106-A479-FEBF27D928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74BB73-2756-4927-BAEB-508F5A181F10}" type="doc">
      <dgm:prSet loTypeId="urn:microsoft.com/office/officeart/2016/7/layout/LinearBlockProcessNumbered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84DA38-737C-4498-B5C1-AA20F6C4AA5A}">
      <dgm:prSet custT="1"/>
      <dgm:spPr/>
      <dgm:t>
        <a:bodyPr/>
        <a:lstStyle/>
        <a:p>
          <a:pPr algn="ctr"/>
          <a:r>
            <a:rPr lang="en-US" sz="2400">
              <a:solidFill>
                <a:srgbClr val="002060"/>
              </a:solidFill>
            </a:rPr>
            <a:t>Planning must be organized</a:t>
          </a:r>
          <a:endParaRPr lang="en-US" sz="2400" dirty="0">
            <a:solidFill>
              <a:srgbClr val="002060"/>
            </a:solidFill>
          </a:endParaRPr>
        </a:p>
      </dgm:t>
    </dgm:pt>
    <dgm:pt modelId="{7BCD9830-0447-4E8C-BBE3-1763123D4FE4}" type="parTrans" cxnId="{C62D1127-7B41-4B9C-9D6D-8C9B202CCFAF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</a:endParaRPr>
        </a:p>
      </dgm:t>
    </dgm:pt>
    <dgm:pt modelId="{4AB4ECFE-58FC-42DC-B69B-BFAD4CD5AC11}" type="sibTrans" cxnId="{C62D1127-7B41-4B9C-9D6D-8C9B202CCFAF}">
      <dgm:prSet phldrT="02"/>
      <dgm:spPr/>
      <dgm:t>
        <a:bodyPr/>
        <a:lstStyle/>
        <a:p>
          <a:pPr algn="ctr"/>
          <a:endParaRPr lang="en-US" dirty="0">
            <a:solidFill>
              <a:srgbClr val="002060"/>
            </a:solidFill>
          </a:endParaRPr>
        </a:p>
      </dgm:t>
    </dgm:pt>
    <dgm:pt modelId="{52BD2BA3-FFFC-497A-812E-3F786A74CD6D}">
      <dgm:prSet custT="1"/>
      <dgm:spPr/>
      <dgm:t>
        <a:bodyPr/>
        <a:lstStyle/>
        <a:p>
          <a:pPr algn="ctr"/>
          <a:r>
            <a:rPr lang="en-US" sz="2400">
              <a:solidFill>
                <a:srgbClr val="002060"/>
              </a:solidFill>
            </a:rPr>
            <a:t>Involve employees in decision making</a:t>
          </a:r>
          <a:endParaRPr lang="en-US" sz="2400" dirty="0">
            <a:solidFill>
              <a:srgbClr val="002060"/>
            </a:solidFill>
          </a:endParaRPr>
        </a:p>
      </dgm:t>
    </dgm:pt>
    <dgm:pt modelId="{D2BE4D1C-8203-41C4-8637-E8253B1F785A}" type="parTrans" cxnId="{96348952-2A02-4BBE-9549-359884AB402B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</a:endParaRPr>
        </a:p>
      </dgm:t>
    </dgm:pt>
    <dgm:pt modelId="{6DF31D30-9EF1-41D1-AC0E-F6E8A8E19619}" type="sibTrans" cxnId="{96348952-2A02-4BBE-9549-359884AB402B}">
      <dgm:prSet phldrT="03"/>
      <dgm:spPr/>
      <dgm:t>
        <a:bodyPr/>
        <a:lstStyle/>
        <a:p>
          <a:pPr algn="ctr"/>
          <a:endParaRPr lang="en-US" dirty="0">
            <a:solidFill>
              <a:srgbClr val="002060"/>
            </a:solidFill>
          </a:endParaRPr>
        </a:p>
      </dgm:t>
    </dgm:pt>
    <dgm:pt modelId="{82758F02-1FCD-4207-BA43-3A618A4E5EFF}">
      <dgm:prSet custT="1"/>
      <dgm:spPr/>
      <dgm:t>
        <a:bodyPr/>
        <a:lstStyle/>
        <a:p>
          <a:pPr algn="ctr"/>
          <a:r>
            <a:rPr lang="en-US" sz="2400">
              <a:solidFill>
                <a:srgbClr val="002060"/>
              </a:solidFill>
            </a:rPr>
            <a:t>Tolerate diversity of views</a:t>
          </a:r>
          <a:endParaRPr lang="en-US" sz="2400" dirty="0">
            <a:solidFill>
              <a:srgbClr val="002060"/>
            </a:solidFill>
          </a:endParaRPr>
        </a:p>
      </dgm:t>
    </dgm:pt>
    <dgm:pt modelId="{F893A153-1A78-41E4-9E89-E5A7BC8D4730}" type="parTrans" cxnId="{A13CE60E-2A2B-41C3-A6BA-91F92A174AD0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</a:endParaRPr>
        </a:p>
      </dgm:t>
    </dgm:pt>
    <dgm:pt modelId="{5649110C-CBF2-4726-9D11-1934C51108B7}" type="sibTrans" cxnId="{A13CE60E-2A2B-41C3-A6BA-91F92A174AD0}">
      <dgm:prSet phldrT="04"/>
      <dgm:spPr/>
      <dgm:t>
        <a:bodyPr/>
        <a:lstStyle/>
        <a:p>
          <a:pPr algn="ctr"/>
          <a:endParaRPr lang="en-US" dirty="0">
            <a:solidFill>
              <a:srgbClr val="002060"/>
            </a:solidFill>
          </a:endParaRPr>
        </a:p>
      </dgm:t>
    </dgm:pt>
    <dgm:pt modelId="{E5A25468-DF6F-4ADD-B361-7D94839717BA}">
      <dgm:prSet custT="1"/>
      <dgm:spPr/>
      <dgm:t>
        <a:bodyPr/>
        <a:lstStyle/>
        <a:p>
          <a:pPr algn="ctr"/>
          <a:r>
            <a:rPr lang="en-US" sz="2400">
              <a:solidFill>
                <a:srgbClr val="002060"/>
              </a:solidFill>
            </a:rPr>
            <a:t>Encourage strategic thinking</a:t>
          </a:r>
          <a:endParaRPr lang="en-US" sz="2400" dirty="0">
            <a:solidFill>
              <a:srgbClr val="002060"/>
            </a:solidFill>
          </a:endParaRPr>
        </a:p>
      </dgm:t>
    </dgm:pt>
    <dgm:pt modelId="{5FF1664E-2215-49CF-8193-305C55F9886C}" type="parTrans" cxnId="{7EAEC2F3-348C-4613-AA2E-FF180742028A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</a:endParaRPr>
        </a:p>
      </dgm:t>
    </dgm:pt>
    <dgm:pt modelId="{8107275F-2B26-4F79-AD34-0E8CDE7BF3E5}" type="sibTrans" cxnId="{7EAEC2F3-348C-4613-AA2E-FF180742028A}">
      <dgm:prSet phldrT="05"/>
      <dgm:spPr/>
      <dgm:t>
        <a:bodyPr/>
        <a:lstStyle/>
        <a:p>
          <a:pPr algn="ctr"/>
          <a:endParaRPr lang="en-US" dirty="0">
            <a:solidFill>
              <a:srgbClr val="002060"/>
            </a:solidFill>
          </a:endParaRPr>
        </a:p>
      </dgm:t>
    </dgm:pt>
    <dgm:pt modelId="{25296F0B-1F20-488C-8F9A-2D11B4D3336E}">
      <dgm:prSet phldrT="[Text]" custT="1"/>
      <dgm:spPr/>
      <dgm:t>
        <a:bodyPr/>
        <a:lstStyle/>
        <a:p>
          <a:pPr algn="ctr"/>
          <a:r>
            <a:rPr lang="en-US" sz="2400">
              <a:solidFill>
                <a:srgbClr val="002060"/>
              </a:solidFill>
            </a:rPr>
            <a:t>Planning must be clear and definite</a:t>
          </a:r>
          <a:endParaRPr lang="en-US" sz="2400" dirty="0">
            <a:solidFill>
              <a:srgbClr val="002060"/>
            </a:solidFill>
          </a:endParaRPr>
        </a:p>
      </dgm:t>
    </dgm:pt>
    <dgm:pt modelId="{97ADEA98-08D4-4FB0-9B12-D74248C1DA85}" type="parTrans" cxnId="{1B8DCB1F-E0A6-4341-9CA6-C7FCCD53BFBD}">
      <dgm:prSet/>
      <dgm:spPr/>
      <dgm:t>
        <a:bodyPr/>
        <a:lstStyle/>
        <a:p>
          <a:pPr algn="ctr"/>
          <a:endParaRPr lang="en-US">
            <a:solidFill>
              <a:srgbClr val="002060"/>
            </a:solidFill>
          </a:endParaRPr>
        </a:p>
      </dgm:t>
    </dgm:pt>
    <dgm:pt modelId="{47E89A49-D949-4D5D-AAFB-7366146EB3FB}" type="sibTrans" cxnId="{1B8DCB1F-E0A6-4341-9CA6-C7FCCD53BFBD}">
      <dgm:prSet phldrT="01"/>
      <dgm:spPr/>
      <dgm:t>
        <a:bodyPr/>
        <a:lstStyle/>
        <a:p>
          <a:pPr algn="ctr"/>
          <a:endParaRPr lang="en-US" dirty="0">
            <a:solidFill>
              <a:srgbClr val="002060"/>
            </a:solidFill>
          </a:endParaRPr>
        </a:p>
      </dgm:t>
    </dgm:pt>
    <dgm:pt modelId="{E18D54A8-EA4E-493D-A7EA-1987129C3324}" type="pres">
      <dgm:prSet presAssocID="{2774BB73-2756-4927-BAEB-508F5A181F10}" presName="Name0" presStyleCnt="0">
        <dgm:presLayoutVars>
          <dgm:animLvl val="lvl"/>
          <dgm:resizeHandles val="exact"/>
        </dgm:presLayoutVars>
      </dgm:prSet>
      <dgm:spPr/>
    </dgm:pt>
    <dgm:pt modelId="{A041798A-538D-4DCC-B962-A97180E330E3}" type="pres">
      <dgm:prSet presAssocID="{25296F0B-1F20-488C-8F9A-2D11B4D3336E}" presName="compositeNode" presStyleCnt="0">
        <dgm:presLayoutVars>
          <dgm:bulletEnabled val="1"/>
        </dgm:presLayoutVars>
      </dgm:prSet>
      <dgm:spPr/>
    </dgm:pt>
    <dgm:pt modelId="{CACC1F3A-DDF7-41E2-9543-C151771FE42F}" type="pres">
      <dgm:prSet presAssocID="{25296F0B-1F20-488C-8F9A-2D11B4D3336E}" presName="bgRect" presStyleLbl="alignNode1" presStyleIdx="0" presStyleCnt="5"/>
      <dgm:spPr/>
    </dgm:pt>
    <dgm:pt modelId="{7BCA5CB5-D0A9-4B7D-A4C0-1F9E24DBD6FE}" type="pres">
      <dgm:prSet presAssocID="{47E89A49-D949-4D5D-AAFB-7366146EB3FB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05AFCD37-4E26-4DA5-BCCF-4A80C25F347C}" type="pres">
      <dgm:prSet presAssocID="{25296F0B-1F20-488C-8F9A-2D11B4D3336E}" presName="nodeRect" presStyleLbl="alignNode1" presStyleIdx="0" presStyleCnt="5">
        <dgm:presLayoutVars>
          <dgm:bulletEnabled val="1"/>
        </dgm:presLayoutVars>
      </dgm:prSet>
      <dgm:spPr/>
    </dgm:pt>
    <dgm:pt modelId="{7065DE80-9CAF-488D-A3E7-3D3E3DAF3A66}" type="pres">
      <dgm:prSet presAssocID="{47E89A49-D949-4D5D-AAFB-7366146EB3FB}" presName="sibTrans" presStyleCnt="0"/>
      <dgm:spPr/>
    </dgm:pt>
    <dgm:pt modelId="{64342861-B51F-4F68-BD20-EF9B2B84599F}" type="pres">
      <dgm:prSet presAssocID="{7684DA38-737C-4498-B5C1-AA20F6C4AA5A}" presName="compositeNode" presStyleCnt="0">
        <dgm:presLayoutVars>
          <dgm:bulletEnabled val="1"/>
        </dgm:presLayoutVars>
      </dgm:prSet>
      <dgm:spPr/>
    </dgm:pt>
    <dgm:pt modelId="{1D8FFE25-CA99-402B-9040-0173F7E76DA0}" type="pres">
      <dgm:prSet presAssocID="{7684DA38-737C-4498-B5C1-AA20F6C4AA5A}" presName="bgRect" presStyleLbl="alignNode1" presStyleIdx="1" presStyleCnt="5"/>
      <dgm:spPr/>
    </dgm:pt>
    <dgm:pt modelId="{5F61DA8F-997C-4141-9143-5923B6408D9F}" type="pres">
      <dgm:prSet presAssocID="{4AB4ECFE-58FC-42DC-B69B-BFAD4CD5AC11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CD350ECA-A363-40C7-8CD3-03B35432913A}" type="pres">
      <dgm:prSet presAssocID="{7684DA38-737C-4498-B5C1-AA20F6C4AA5A}" presName="nodeRect" presStyleLbl="alignNode1" presStyleIdx="1" presStyleCnt="5">
        <dgm:presLayoutVars>
          <dgm:bulletEnabled val="1"/>
        </dgm:presLayoutVars>
      </dgm:prSet>
      <dgm:spPr/>
    </dgm:pt>
    <dgm:pt modelId="{2126AFCA-CD9F-4D48-A7D6-F4C5545E0D2D}" type="pres">
      <dgm:prSet presAssocID="{4AB4ECFE-58FC-42DC-B69B-BFAD4CD5AC11}" presName="sibTrans" presStyleCnt="0"/>
      <dgm:spPr/>
    </dgm:pt>
    <dgm:pt modelId="{E22A6612-53BD-48B9-9635-EF0B5E4A3E3F}" type="pres">
      <dgm:prSet presAssocID="{52BD2BA3-FFFC-497A-812E-3F786A74CD6D}" presName="compositeNode" presStyleCnt="0">
        <dgm:presLayoutVars>
          <dgm:bulletEnabled val="1"/>
        </dgm:presLayoutVars>
      </dgm:prSet>
      <dgm:spPr/>
    </dgm:pt>
    <dgm:pt modelId="{EE13E078-FBCA-41F4-9AB7-0910503DA5FB}" type="pres">
      <dgm:prSet presAssocID="{52BD2BA3-FFFC-497A-812E-3F786A74CD6D}" presName="bgRect" presStyleLbl="alignNode1" presStyleIdx="2" presStyleCnt="5"/>
      <dgm:spPr/>
    </dgm:pt>
    <dgm:pt modelId="{ADED9E65-1568-4D91-B6D0-E5F8396FB874}" type="pres">
      <dgm:prSet presAssocID="{6DF31D30-9EF1-41D1-AC0E-F6E8A8E19619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52D548D3-2F36-4932-A394-9B030BBCAA54}" type="pres">
      <dgm:prSet presAssocID="{52BD2BA3-FFFC-497A-812E-3F786A74CD6D}" presName="nodeRect" presStyleLbl="alignNode1" presStyleIdx="2" presStyleCnt="5">
        <dgm:presLayoutVars>
          <dgm:bulletEnabled val="1"/>
        </dgm:presLayoutVars>
      </dgm:prSet>
      <dgm:spPr/>
    </dgm:pt>
    <dgm:pt modelId="{C5B3D269-8591-4D7F-A71D-509939B78887}" type="pres">
      <dgm:prSet presAssocID="{6DF31D30-9EF1-41D1-AC0E-F6E8A8E19619}" presName="sibTrans" presStyleCnt="0"/>
      <dgm:spPr/>
    </dgm:pt>
    <dgm:pt modelId="{3988FDB7-107B-4587-AC62-4C87E4684A40}" type="pres">
      <dgm:prSet presAssocID="{82758F02-1FCD-4207-BA43-3A618A4E5EFF}" presName="compositeNode" presStyleCnt="0">
        <dgm:presLayoutVars>
          <dgm:bulletEnabled val="1"/>
        </dgm:presLayoutVars>
      </dgm:prSet>
      <dgm:spPr/>
    </dgm:pt>
    <dgm:pt modelId="{07356FE8-31F5-441A-8124-D27E2B1A1955}" type="pres">
      <dgm:prSet presAssocID="{82758F02-1FCD-4207-BA43-3A618A4E5EFF}" presName="bgRect" presStyleLbl="alignNode1" presStyleIdx="3" presStyleCnt="5"/>
      <dgm:spPr/>
    </dgm:pt>
    <dgm:pt modelId="{E143A949-68C6-411A-9A2D-D5D1A96A625A}" type="pres">
      <dgm:prSet presAssocID="{5649110C-CBF2-4726-9D11-1934C51108B7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15B95F7B-5EF2-4134-B337-2F836A3ED443}" type="pres">
      <dgm:prSet presAssocID="{82758F02-1FCD-4207-BA43-3A618A4E5EFF}" presName="nodeRect" presStyleLbl="alignNode1" presStyleIdx="3" presStyleCnt="5">
        <dgm:presLayoutVars>
          <dgm:bulletEnabled val="1"/>
        </dgm:presLayoutVars>
      </dgm:prSet>
      <dgm:spPr/>
    </dgm:pt>
    <dgm:pt modelId="{3DAD4BC9-34F9-483A-903B-7377EA2F37D1}" type="pres">
      <dgm:prSet presAssocID="{5649110C-CBF2-4726-9D11-1934C51108B7}" presName="sibTrans" presStyleCnt="0"/>
      <dgm:spPr/>
    </dgm:pt>
    <dgm:pt modelId="{16A5EC6A-459C-493C-A4E1-458F7947E6F8}" type="pres">
      <dgm:prSet presAssocID="{E5A25468-DF6F-4ADD-B361-7D94839717BA}" presName="compositeNode" presStyleCnt="0">
        <dgm:presLayoutVars>
          <dgm:bulletEnabled val="1"/>
        </dgm:presLayoutVars>
      </dgm:prSet>
      <dgm:spPr/>
    </dgm:pt>
    <dgm:pt modelId="{EA3D64C9-5958-4579-88D2-0AE46D561270}" type="pres">
      <dgm:prSet presAssocID="{E5A25468-DF6F-4ADD-B361-7D94839717BA}" presName="bgRect" presStyleLbl="alignNode1" presStyleIdx="4" presStyleCnt="5"/>
      <dgm:spPr/>
    </dgm:pt>
    <dgm:pt modelId="{D3888CB3-68BE-4BC0-9D3D-2F481B57BD99}" type="pres">
      <dgm:prSet presAssocID="{8107275F-2B26-4F79-AD34-0E8CDE7BF3E5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B459CA40-583B-4FF2-A9A8-BFF25674A624}" type="pres">
      <dgm:prSet presAssocID="{E5A25468-DF6F-4ADD-B361-7D94839717BA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936C5505-BAC0-4B31-8BB3-2F31FE3A5F78}" type="presOf" srcId="{7684DA38-737C-4498-B5C1-AA20F6C4AA5A}" destId="{CD350ECA-A363-40C7-8CD3-03B35432913A}" srcOrd="1" destOrd="0" presId="urn:microsoft.com/office/officeart/2016/7/layout/LinearBlockProcessNumbered"/>
    <dgm:cxn modelId="{A13CE60E-2A2B-41C3-A6BA-91F92A174AD0}" srcId="{2774BB73-2756-4927-BAEB-508F5A181F10}" destId="{82758F02-1FCD-4207-BA43-3A618A4E5EFF}" srcOrd="3" destOrd="0" parTransId="{F893A153-1A78-41E4-9E89-E5A7BC8D4730}" sibTransId="{5649110C-CBF2-4726-9D11-1934C51108B7}"/>
    <dgm:cxn modelId="{43F5AE11-D730-4FA5-BE69-69B859AE540E}" type="presOf" srcId="{E5A25468-DF6F-4ADD-B361-7D94839717BA}" destId="{B459CA40-583B-4FF2-A9A8-BFF25674A624}" srcOrd="1" destOrd="0" presId="urn:microsoft.com/office/officeart/2016/7/layout/LinearBlockProcessNumbered"/>
    <dgm:cxn modelId="{E332A618-EF58-4F0F-AD6D-082A71D37955}" type="presOf" srcId="{47E89A49-D949-4D5D-AAFB-7366146EB3FB}" destId="{7BCA5CB5-D0A9-4B7D-A4C0-1F9E24DBD6FE}" srcOrd="0" destOrd="0" presId="urn:microsoft.com/office/officeart/2016/7/layout/LinearBlockProcessNumbered"/>
    <dgm:cxn modelId="{1B8DCB1F-E0A6-4341-9CA6-C7FCCD53BFBD}" srcId="{2774BB73-2756-4927-BAEB-508F5A181F10}" destId="{25296F0B-1F20-488C-8F9A-2D11B4D3336E}" srcOrd="0" destOrd="0" parTransId="{97ADEA98-08D4-4FB0-9B12-D74248C1DA85}" sibTransId="{47E89A49-D949-4D5D-AAFB-7366146EB3FB}"/>
    <dgm:cxn modelId="{C62D1127-7B41-4B9C-9D6D-8C9B202CCFAF}" srcId="{2774BB73-2756-4927-BAEB-508F5A181F10}" destId="{7684DA38-737C-4498-B5C1-AA20F6C4AA5A}" srcOrd="1" destOrd="0" parTransId="{7BCD9830-0447-4E8C-BBE3-1763123D4FE4}" sibTransId="{4AB4ECFE-58FC-42DC-B69B-BFAD4CD5AC11}"/>
    <dgm:cxn modelId="{96348952-2A02-4BBE-9549-359884AB402B}" srcId="{2774BB73-2756-4927-BAEB-508F5A181F10}" destId="{52BD2BA3-FFFC-497A-812E-3F786A74CD6D}" srcOrd="2" destOrd="0" parTransId="{D2BE4D1C-8203-41C4-8637-E8253B1F785A}" sibTransId="{6DF31D30-9EF1-41D1-AC0E-F6E8A8E19619}"/>
    <dgm:cxn modelId="{7CC12D7E-FEFE-42F2-A635-33523CF58B4F}" type="presOf" srcId="{25296F0B-1F20-488C-8F9A-2D11B4D3336E}" destId="{05AFCD37-4E26-4DA5-BCCF-4A80C25F347C}" srcOrd="1" destOrd="0" presId="urn:microsoft.com/office/officeart/2016/7/layout/LinearBlockProcessNumbered"/>
    <dgm:cxn modelId="{6ACE0F85-52C0-44E3-9381-CC631604541D}" type="presOf" srcId="{7684DA38-737C-4498-B5C1-AA20F6C4AA5A}" destId="{1D8FFE25-CA99-402B-9040-0173F7E76DA0}" srcOrd="0" destOrd="0" presId="urn:microsoft.com/office/officeart/2016/7/layout/LinearBlockProcessNumbered"/>
    <dgm:cxn modelId="{36E54388-D5D6-4BDF-9EC7-BFDB4E928FA6}" type="presOf" srcId="{5649110C-CBF2-4726-9D11-1934C51108B7}" destId="{E143A949-68C6-411A-9A2D-D5D1A96A625A}" srcOrd="0" destOrd="0" presId="urn:microsoft.com/office/officeart/2016/7/layout/LinearBlockProcessNumbered"/>
    <dgm:cxn modelId="{57A67EA4-ECC9-439E-9517-DC828F615879}" type="presOf" srcId="{52BD2BA3-FFFC-497A-812E-3F786A74CD6D}" destId="{52D548D3-2F36-4932-A394-9B030BBCAA54}" srcOrd="1" destOrd="0" presId="urn:microsoft.com/office/officeart/2016/7/layout/LinearBlockProcessNumbered"/>
    <dgm:cxn modelId="{FA6FA7A8-3834-4CBF-B78A-CA2F180B66B0}" type="presOf" srcId="{4AB4ECFE-58FC-42DC-B69B-BFAD4CD5AC11}" destId="{5F61DA8F-997C-4141-9143-5923B6408D9F}" srcOrd="0" destOrd="0" presId="urn:microsoft.com/office/officeart/2016/7/layout/LinearBlockProcessNumbered"/>
    <dgm:cxn modelId="{847EF7AC-5740-420A-A94F-1CEAA1E83C9B}" type="presOf" srcId="{6DF31D30-9EF1-41D1-AC0E-F6E8A8E19619}" destId="{ADED9E65-1568-4D91-B6D0-E5F8396FB874}" srcOrd="0" destOrd="0" presId="urn:microsoft.com/office/officeart/2016/7/layout/LinearBlockProcessNumbered"/>
    <dgm:cxn modelId="{03D942B8-CB10-4E16-A9D9-BA0D8BE8CCCE}" type="presOf" srcId="{8107275F-2B26-4F79-AD34-0E8CDE7BF3E5}" destId="{D3888CB3-68BE-4BC0-9D3D-2F481B57BD99}" srcOrd="0" destOrd="0" presId="urn:microsoft.com/office/officeart/2016/7/layout/LinearBlockProcessNumbered"/>
    <dgm:cxn modelId="{140BBFC3-2F78-43F8-911E-57D2C479D747}" type="presOf" srcId="{82758F02-1FCD-4207-BA43-3A618A4E5EFF}" destId="{07356FE8-31F5-441A-8124-D27E2B1A1955}" srcOrd="0" destOrd="0" presId="urn:microsoft.com/office/officeart/2016/7/layout/LinearBlockProcessNumbered"/>
    <dgm:cxn modelId="{0A9B79CE-5593-4C8B-B499-CE0E904B701E}" type="presOf" srcId="{E5A25468-DF6F-4ADD-B361-7D94839717BA}" destId="{EA3D64C9-5958-4579-88D2-0AE46D561270}" srcOrd="0" destOrd="0" presId="urn:microsoft.com/office/officeart/2016/7/layout/LinearBlockProcessNumbered"/>
    <dgm:cxn modelId="{05A9CBD0-2F18-49B1-B30C-64A9E025AABA}" type="presOf" srcId="{25296F0B-1F20-488C-8F9A-2D11B4D3336E}" destId="{CACC1F3A-DDF7-41E2-9543-C151771FE42F}" srcOrd="0" destOrd="0" presId="urn:microsoft.com/office/officeart/2016/7/layout/LinearBlockProcessNumbered"/>
    <dgm:cxn modelId="{3CD2D5D0-AB90-4348-98DE-850B5330A9B3}" type="presOf" srcId="{2774BB73-2756-4927-BAEB-508F5A181F10}" destId="{E18D54A8-EA4E-493D-A7EA-1987129C3324}" srcOrd="0" destOrd="0" presId="urn:microsoft.com/office/officeart/2016/7/layout/LinearBlockProcessNumbered"/>
    <dgm:cxn modelId="{2BC300E0-4BD1-4128-BDF7-9BDC6AF3D2C8}" type="presOf" srcId="{82758F02-1FCD-4207-BA43-3A618A4E5EFF}" destId="{15B95F7B-5EF2-4134-B337-2F836A3ED443}" srcOrd="1" destOrd="0" presId="urn:microsoft.com/office/officeart/2016/7/layout/LinearBlockProcessNumbered"/>
    <dgm:cxn modelId="{7EAEC2F3-348C-4613-AA2E-FF180742028A}" srcId="{2774BB73-2756-4927-BAEB-508F5A181F10}" destId="{E5A25468-DF6F-4ADD-B361-7D94839717BA}" srcOrd="4" destOrd="0" parTransId="{5FF1664E-2215-49CF-8193-305C55F9886C}" sibTransId="{8107275F-2B26-4F79-AD34-0E8CDE7BF3E5}"/>
    <dgm:cxn modelId="{5BE776F6-9102-4483-834D-5BB7A1EA37C6}" type="presOf" srcId="{52BD2BA3-FFFC-497A-812E-3F786A74CD6D}" destId="{EE13E078-FBCA-41F4-9AB7-0910503DA5FB}" srcOrd="0" destOrd="0" presId="urn:microsoft.com/office/officeart/2016/7/layout/LinearBlockProcessNumbered"/>
    <dgm:cxn modelId="{46F26CC7-9DE9-4389-9966-18080D8315DE}" type="presParOf" srcId="{E18D54A8-EA4E-493D-A7EA-1987129C3324}" destId="{A041798A-538D-4DCC-B962-A97180E330E3}" srcOrd="0" destOrd="0" presId="urn:microsoft.com/office/officeart/2016/7/layout/LinearBlockProcessNumbered"/>
    <dgm:cxn modelId="{9C41CA7D-D2F8-44C9-A38B-5A5189FCF4BE}" type="presParOf" srcId="{A041798A-538D-4DCC-B962-A97180E330E3}" destId="{CACC1F3A-DDF7-41E2-9543-C151771FE42F}" srcOrd="0" destOrd="0" presId="urn:microsoft.com/office/officeart/2016/7/layout/LinearBlockProcessNumbered"/>
    <dgm:cxn modelId="{C2595291-FD50-4AFE-A75B-6729DCD63CE9}" type="presParOf" srcId="{A041798A-538D-4DCC-B962-A97180E330E3}" destId="{7BCA5CB5-D0A9-4B7D-A4C0-1F9E24DBD6FE}" srcOrd="1" destOrd="0" presId="urn:microsoft.com/office/officeart/2016/7/layout/LinearBlockProcessNumbered"/>
    <dgm:cxn modelId="{FBFD6B2B-DE60-4ED8-B26F-9541840265ED}" type="presParOf" srcId="{A041798A-538D-4DCC-B962-A97180E330E3}" destId="{05AFCD37-4E26-4DA5-BCCF-4A80C25F347C}" srcOrd="2" destOrd="0" presId="urn:microsoft.com/office/officeart/2016/7/layout/LinearBlockProcessNumbered"/>
    <dgm:cxn modelId="{19DC1ABB-94EF-4EFE-AC86-493F29D3ABD7}" type="presParOf" srcId="{E18D54A8-EA4E-493D-A7EA-1987129C3324}" destId="{7065DE80-9CAF-488D-A3E7-3D3E3DAF3A66}" srcOrd="1" destOrd="0" presId="urn:microsoft.com/office/officeart/2016/7/layout/LinearBlockProcessNumbered"/>
    <dgm:cxn modelId="{148FCE12-84DE-42D9-BF64-B16D22947B81}" type="presParOf" srcId="{E18D54A8-EA4E-493D-A7EA-1987129C3324}" destId="{64342861-B51F-4F68-BD20-EF9B2B84599F}" srcOrd="2" destOrd="0" presId="urn:microsoft.com/office/officeart/2016/7/layout/LinearBlockProcessNumbered"/>
    <dgm:cxn modelId="{73EE53D3-A64D-4776-9D74-E247558C4187}" type="presParOf" srcId="{64342861-B51F-4F68-BD20-EF9B2B84599F}" destId="{1D8FFE25-CA99-402B-9040-0173F7E76DA0}" srcOrd="0" destOrd="0" presId="urn:microsoft.com/office/officeart/2016/7/layout/LinearBlockProcessNumbered"/>
    <dgm:cxn modelId="{8A99ABD4-776C-4986-8BEC-EA74D1715CC0}" type="presParOf" srcId="{64342861-B51F-4F68-BD20-EF9B2B84599F}" destId="{5F61DA8F-997C-4141-9143-5923B6408D9F}" srcOrd="1" destOrd="0" presId="urn:microsoft.com/office/officeart/2016/7/layout/LinearBlockProcessNumbered"/>
    <dgm:cxn modelId="{D2ABD782-98F5-4B1A-B175-3BD9687704FC}" type="presParOf" srcId="{64342861-B51F-4F68-BD20-EF9B2B84599F}" destId="{CD350ECA-A363-40C7-8CD3-03B35432913A}" srcOrd="2" destOrd="0" presId="urn:microsoft.com/office/officeart/2016/7/layout/LinearBlockProcessNumbered"/>
    <dgm:cxn modelId="{5921749E-290C-4DA2-B720-F80D19F8748C}" type="presParOf" srcId="{E18D54A8-EA4E-493D-A7EA-1987129C3324}" destId="{2126AFCA-CD9F-4D48-A7D6-F4C5545E0D2D}" srcOrd="3" destOrd="0" presId="urn:microsoft.com/office/officeart/2016/7/layout/LinearBlockProcessNumbered"/>
    <dgm:cxn modelId="{239DD44F-640F-41EF-B2FC-4673EA0FF887}" type="presParOf" srcId="{E18D54A8-EA4E-493D-A7EA-1987129C3324}" destId="{E22A6612-53BD-48B9-9635-EF0B5E4A3E3F}" srcOrd="4" destOrd="0" presId="urn:microsoft.com/office/officeart/2016/7/layout/LinearBlockProcessNumbered"/>
    <dgm:cxn modelId="{791F6716-D023-4DB0-8FA4-6B9A1D967667}" type="presParOf" srcId="{E22A6612-53BD-48B9-9635-EF0B5E4A3E3F}" destId="{EE13E078-FBCA-41F4-9AB7-0910503DA5FB}" srcOrd="0" destOrd="0" presId="urn:microsoft.com/office/officeart/2016/7/layout/LinearBlockProcessNumbered"/>
    <dgm:cxn modelId="{B93BF145-D5F3-4A27-B79D-380D55B028F5}" type="presParOf" srcId="{E22A6612-53BD-48B9-9635-EF0B5E4A3E3F}" destId="{ADED9E65-1568-4D91-B6D0-E5F8396FB874}" srcOrd="1" destOrd="0" presId="urn:microsoft.com/office/officeart/2016/7/layout/LinearBlockProcessNumbered"/>
    <dgm:cxn modelId="{46E1002A-5638-4834-8B8F-791B8632BAAE}" type="presParOf" srcId="{E22A6612-53BD-48B9-9635-EF0B5E4A3E3F}" destId="{52D548D3-2F36-4932-A394-9B030BBCAA54}" srcOrd="2" destOrd="0" presId="urn:microsoft.com/office/officeart/2016/7/layout/LinearBlockProcessNumbered"/>
    <dgm:cxn modelId="{30E75494-C1C3-4794-AFBA-35515F92CE5E}" type="presParOf" srcId="{E18D54A8-EA4E-493D-A7EA-1987129C3324}" destId="{C5B3D269-8591-4D7F-A71D-509939B78887}" srcOrd="5" destOrd="0" presId="urn:microsoft.com/office/officeart/2016/7/layout/LinearBlockProcessNumbered"/>
    <dgm:cxn modelId="{101355AD-80A0-4C09-BFB8-63128C697E36}" type="presParOf" srcId="{E18D54A8-EA4E-493D-A7EA-1987129C3324}" destId="{3988FDB7-107B-4587-AC62-4C87E4684A40}" srcOrd="6" destOrd="0" presId="urn:microsoft.com/office/officeart/2016/7/layout/LinearBlockProcessNumbered"/>
    <dgm:cxn modelId="{7E06E768-2ABC-4E7F-B1B1-25CB7A4049E2}" type="presParOf" srcId="{3988FDB7-107B-4587-AC62-4C87E4684A40}" destId="{07356FE8-31F5-441A-8124-D27E2B1A1955}" srcOrd="0" destOrd="0" presId="urn:microsoft.com/office/officeart/2016/7/layout/LinearBlockProcessNumbered"/>
    <dgm:cxn modelId="{0A0E1ED9-98D0-46D5-BCBA-5500CEF7708A}" type="presParOf" srcId="{3988FDB7-107B-4587-AC62-4C87E4684A40}" destId="{E143A949-68C6-411A-9A2D-D5D1A96A625A}" srcOrd="1" destOrd="0" presId="urn:microsoft.com/office/officeart/2016/7/layout/LinearBlockProcessNumbered"/>
    <dgm:cxn modelId="{00BAC378-2C94-4005-89DE-3CED5CC9C467}" type="presParOf" srcId="{3988FDB7-107B-4587-AC62-4C87E4684A40}" destId="{15B95F7B-5EF2-4134-B337-2F836A3ED443}" srcOrd="2" destOrd="0" presId="urn:microsoft.com/office/officeart/2016/7/layout/LinearBlockProcessNumbered"/>
    <dgm:cxn modelId="{D2E1D0D1-FC52-4658-8A6E-F6C62945C646}" type="presParOf" srcId="{E18D54A8-EA4E-493D-A7EA-1987129C3324}" destId="{3DAD4BC9-34F9-483A-903B-7377EA2F37D1}" srcOrd="7" destOrd="0" presId="urn:microsoft.com/office/officeart/2016/7/layout/LinearBlockProcessNumbered"/>
    <dgm:cxn modelId="{4067A016-FEEF-45C2-93FA-5FA5B12C9E6A}" type="presParOf" srcId="{E18D54A8-EA4E-493D-A7EA-1987129C3324}" destId="{16A5EC6A-459C-493C-A4E1-458F7947E6F8}" srcOrd="8" destOrd="0" presId="urn:microsoft.com/office/officeart/2016/7/layout/LinearBlockProcessNumbered"/>
    <dgm:cxn modelId="{22EB5723-4F78-42BB-8EBB-50EDC7648F35}" type="presParOf" srcId="{16A5EC6A-459C-493C-A4E1-458F7947E6F8}" destId="{EA3D64C9-5958-4579-88D2-0AE46D561270}" srcOrd="0" destOrd="0" presId="urn:microsoft.com/office/officeart/2016/7/layout/LinearBlockProcessNumbered"/>
    <dgm:cxn modelId="{353B7856-3A31-4265-A297-3F545B6873FD}" type="presParOf" srcId="{16A5EC6A-459C-493C-A4E1-458F7947E6F8}" destId="{D3888CB3-68BE-4BC0-9D3D-2F481B57BD99}" srcOrd="1" destOrd="0" presId="urn:microsoft.com/office/officeart/2016/7/layout/LinearBlockProcessNumbered"/>
    <dgm:cxn modelId="{5B75B475-7CFE-4078-9F9A-DC89C4CCB84D}" type="presParOf" srcId="{16A5EC6A-459C-493C-A4E1-458F7947E6F8}" destId="{B459CA40-583B-4FF2-A9A8-BFF25674A62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61229-80A2-4F2D-81E2-FA9973A8DA8B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3415DCC-2927-41E9-8611-12AFEF49F3B9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The process of outlining the activities to achieve the goals of the organization</a:t>
          </a:r>
          <a:endParaRPr lang="en-US" dirty="0">
            <a:solidFill>
              <a:srgbClr val="002060"/>
            </a:solidFill>
          </a:endParaRPr>
        </a:p>
      </dgm:t>
    </dgm:pt>
    <dgm:pt modelId="{43643FAF-884F-4A6C-913A-7BBAF14B7A82}" type="parTrans" cxnId="{6BF0A7A8-A214-421E-BD4F-F4F3646415E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DFD92686-B9D3-4030-ACC6-E339BB65B017}" type="sibTrans" cxnId="{6BF0A7A8-A214-421E-BD4F-F4F3646415E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DF33237-A8F7-4112-B960-5DB33684F4EC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determine the ways to achieve the goals</a:t>
          </a:r>
          <a:r>
            <a:rPr lang="en-US" dirty="0">
              <a:solidFill>
                <a:srgbClr val="002060"/>
              </a:solidFill>
            </a:rPr>
            <a:t>.</a:t>
          </a:r>
        </a:p>
      </dgm:t>
    </dgm:pt>
    <dgm:pt modelId="{C32874F8-32ED-4BFD-B51F-B8DAE7EB1C9D}" type="parTrans" cxnId="{2A6E516F-8943-4980-A698-455CF658A89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55BEDE9E-A5F3-4960-8BCA-FC9E0D6FF79A}" type="sibTrans" cxnId="{2A6E516F-8943-4980-A698-455CF658A895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B35DBA9-D842-4538-AC5F-D732B8DF1F3E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All org need planning to determine the direction and strategy</a:t>
          </a:r>
        </a:p>
        <a:p>
          <a:r>
            <a:rPr lang="en-US" dirty="0">
              <a:solidFill>
                <a:srgbClr val="002060"/>
              </a:solidFill>
            </a:rPr>
            <a:t> </a:t>
          </a:r>
        </a:p>
      </dgm:t>
    </dgm:pt>
    <dgm:pt modelId="{BF84B445-5C82-410B-9B67-6209379230D3}" type="parTrans" cxnId="{4EBFC9A3-7204-426B-AC77-B857479DBE8F}">
      <dgm:prSet/>
      <dgm:spPr/>
    </dgm:pt>
    <dgm:pt modelId="{06C614F1-65B3-43AA-BB5A-11D81824865A}" type="sibTrans" cxnId="{4EBFC9A3-7204-426B-AC77-B857479DBE8F}">
      <dgm:prSet/>
      <dgm:spPr/>
    </dgm:pt>
    <dgm:pt modelId="{3ED955C1-FFB7-440A-9464-7142F4BCBD56}" type="pres">
      <dgm:prSet presAssocID="{C2461229-80A2-4F2D-81E2-FA9973A8DA8B}" presName="vert0" presStyleCnt="0">
        <dgm:presLayoutVars>
          <dgm:dir/>
          <dgm:animOne val="branch"/>
          <dgm:animLvl val="lvl"/>
        </dgm:presLayoutVars>
      </dgm:prSet>
      <dgm:spPr/>
    </dgm:pt>
    <dgm:pt modelId="{B1778D4A-B9AF-45C4-89DB-51496788C439}" type="pres">
      <dgm:prSet presAssocID="{B3415DCC-2927-41E9-8611-12AFEF49F3B9}" presName="thickLine" presStyleLbl="alignNode1" presStyleIdx="0" presStyleCnt="3"/>
      <dgm:spPr/>
    </dgm:pt>
    <dgm:pt modelId="{7CF06CE1-269B-4DE2-A5C9-4D45A24D4413}" type="pres">
      <dgm:prSet presAssocID="{B3415DCC-2927-41E9-8611-12AFEF49F3B9}" presName="horz1" presStyleCnt="0"/>
      <dgm:spPr/>
    </dgm:pt>
    <dgm:pt modelId="{9839AB49-A960-4E4D-9EFD-801164A1E17C}" type="pres">
      <dgm:prSet presAssocID="{B3415DCC-2927-41E9-8611-12AFEF49F3B9}" presName="tx1" presStyleLbl="revTx" presStyleIdx="0" presStyleCnt="3"/>
      <dgm:spPr/>
    </dgm:pt>
    <dgm:pt modelId="{451AAB51-8461-43D8-BD7A-045713FD1947}" type="pres">
      <dgm:prSet presAssocID="{B3415DCC-2927-41E9-8611-12AFEF49F3B9}" presName="vert1" presStyleCnt="0"/>
      <dgm:spPr/>
    </dgm:pt>
    <dgm:pt modelId="{88435B80-F8C1-495C-A9E4-EECA237AB366}" type="pres">
      <dgm:prSet presAssocID="{FDF33237-A8F7-4112-B960-5DB33684F4EC}" presName="thickLine" presStyleLbl="alignNode1" presStyleIdx="1" presStyleCnt="3"/>
      <dgm:spPr/>
    </dgm:pt>
    <dgm:pt modelId="{5BC66735-939A-4096-B32C-035D60B4CD5C}" type="pres">
      <dgm:prSet presAssocID="{FDF33237-A8F7-4112-B960-5DB33684F4EC}" presName="horz1" presStyleCnt="0"/>
      <dgm:spPr/>
    </dgm:pt>
    <dgm:pt modelId="{DB3EEE1F-C482-43A5-A37B-ECFA8CA5BF57}" type="pres">
      <dgm:prSet presAssocID="{FDF33237-A8F7-4112-B960-5DB33684F4EC}" presName="tx1" presStyleLbl="revTx" presStyleIdx="1" presStyleCnt="3"/>
      <dgm:spPr/>
    </dgm:pt>
    <dgm:pt modelId="{63A16B00-11FF-45DA-BD3A-F6D6E0CA34A5}" type="pres">
      <dgm:prSet presAssocID="{FDF33237-A8F7-4112-B960-5DB33684F4EC}" presName="vert1" presStyleCnt="0"/>
      <dgm:spPr/>
    </dgm:pt>
    <dgm:pt modelId="{5D556E2C-96D5-42EC-9942-7AF2257EAF0F}" type="pres">
      <dgm:prSet presAssocID="{3B35DBA9-D842-4538-AC5F-D732B8DF1F3E}" presName="thickLine" presStyleLbl="alignNode1" presStyleIdx="2" presStyleCnt="3"/>
      <dgm:spPr/>
    </dgm:pt>
    <dgm:pt modelId="{A2D4E3B7-1282-46E0-B981-69790A6D24DF}" type="pres">
      <dgm:prSet presAssocID="{3B35DBA9-D842-4538-AC5F-D732B8DF1F3E}" presName="horz1" presStyleCnt="0"/>
      <dgm:spPr/>
    </dgm:pt>
    <dgm:pt modelId="{B8106902-146D-4EED-ACBF-B75440F166B1}" type="pres">
      <dgm:prSet presAssocID="{3B35DBA9-D842-4538-AC5F-D732B8DF1F3E}" presName="tx1" presStyleLbl="revTx" presStyleIdx="2" presStyleCnt="3"/>
      <dgm:spPr/>
    </dgm:pt>
    <dgm:pt modelId="{C402AFBD-5640-4D10-A08F-36AC05887924}" type="pres">
      <dgm:prSet presAssocID="{3B35DBA9-D842-4538-AC5F-D732B8DF1F3E}" presName="vert1" presStyleCnt="0"/>
      <dgm:spPr/>
    </dgm:pt>
  </dgm:ptLst>
  <dgm:cxnLst>
    <dgm:cxn modelId="{5155E23F-981F-4399-AAED-18EB47B979EE}" type="presOf" srcId="{C2461229-80A2-4F2D-81E2-FA9973A8DA8B}" destId="{3ED955C1-FFB7-440A-9464-7142F4BCBD56}" srcOrd="0" destOrd="0" presId="urn:microsoft.com/office/officeart/2008/layout/LinedList"/>
    <dgm:cxn modelId="{2A6E516F-8943-4980-A698-455CF658A895}" srcId="{C2461229-80A2-4F2D-81E2-FA9973A8DA8B}" destId="{FDF33237-A8F7-4112-B960-5DB33684F4EC}" srcOrd="1" destOrd="0" parTransId="{C32874F8-32ED-4BFD-B51F-B8DAE7EB1C9D}" sibTransId="{55BEDE9E-A5F3-4960-8BCA-FC9E0D6FF79A}"/>
    <dgm:cxn modelId="{4EBFC9A3-7204-426B-AC77-B857479DBE8F}" srcId="{C2461229-80A2-4F2D-81E2-FA9973A8DA8B}" destId="{3B35DBA9-D842-4538-AC5F-D732B8DF1F3E}" srcOrd="2" destOrd="0" parTransId="{BF84B445-5C82-410B-9B67-6209379230D3}" sibTransId="{06C614F1-65B3-43AA-BB5A-11D81824865A}"/>
    <dgm:cxn modelId="{6BF0A7A8-A214-421E-BD4F-F4F3646415E2}" srcId="{C2461229-80A2-4F2D-81E2-FA9973A8DA8B}" destId="{B3415DCC-2927-41E9-8611-12AFEF49F3B9}" srcOrd="0" destOrd="0" parTransId="{43643FAF-884F-4A6C-913A-7BBAF14B7A82}" sibTransId="{DFD92686-B9D3-4030-ACC6-E339BB65B017}"/>
    <dgm:cxn modelId="{449FBAAB-C86C-4DE8-96BA-8306D3C190E9}" type="presOf" srcId="{B3415DCC-2927-41E9-8611-12AFEF49F3B9}" destId="{9839AB49-A960-4E4D-9EFD-801164A1E17C}" srcOrd="0" destOrd="0" presId="urn:microsoft.com/office/officeart/2008/layout/LinedList"/>
    <dgm:cxn modelId="{927193CC-1569-497F-AB6E-4B06D0F84885}" type="presOf" srcId="{FDF33237-A8F7-4112-B960-5DB33684F4EC}" destId="{DB3EEE1F-C482-43A5-A37B-ECFA8CA5BF57}" srcOrd="0" destOrd="0" presId="urn:microsoft.com/office/officeart/2008/layout/LinedList"/>
    <dgm:cxn modelId="{ED3934DC-4F4A-46E3-8855-660D7D347AA4}" type="presOf" srcId="{3B35DBA9-D842-4538-AC5F-D732B8DF1F3E}" destId="{B8106902-146D-4EED-ACBF-B75440F166B1}" srcOrd="0" destOrd="0" presId="urn:microsoft.com/office/officeart/2008/layout/LinedList"/>
    <dgm:cxn modelId="{947E2546-EDEA-4A0B-821A-E1905B8F7E0A}" type="presParOf" srcId="{3ED955C1-FFB7-440A-9464-7142F4BCBD56}" destId="{B1778D4A-B9AF-45C4-89DB-51496788C439}" srcOrd="0" destOrd="0" presId="urn:microsoft.com/office/officeart/2008/layout/LinedList"/>
    <dgm:cxn modelId="{BAAA56AF-E20C-4CDD-B664-EA9A84150CB4}" type="presParOf" srcId="{3ED955C1-FFB7-440A-9464-7142F4BCBD56}" destId="{7CF06CE1-269B-4DE2-A5C9-4D45A24D4413}" srcOrd="1" destOrd="0" presId="urn:microsoft.com/office/officeart/2008/layout/LinedList"/>
    <dgm:cxn modelId="{E34C3DB6-3317-49AB-A645-06D60864DD40}" type="presParOf" srcId="{7CF06CE1-269B-4DE2-A5C9-4D45A24D4413}" destId="{9839AB49-A960-4E4D-9EFD-801164A1E17C}" srcOrd="0" destOrd="0" presId="urn:microsoft.com/office/officeart/2008/layout/LinedList"/>
    <dgm:cxn modelId="{3F0C5D9B-B4E8-41D8-A10B-EE9A4097C511}" type="presParOf" srcId="{7CF06CE1-269B-4DE2-A5C9-4D45A24D4413}" destId="{451AAB51-8461-43D8-BD7A-045713FD1947}" srcOrd="1" destOrd="0" presId="urn:microsoft.com/office/officeart/2008/layout/LinedList"/>
    <dgm:cxn modelId="{55F294B1-CBFC-4A4F-9CB2-3C24594BA8B7}" type="presParOf" srcId="{3ED955C1-FFB7-440A-9464-7142F4BCBD56}" destId="{88435B80-F8C1-495C-A9E4-EECA237AB366}" srcOrd="2" destOrd="0" presId="urn:microsoft.com/office/officeart/2008/layout/LinedList"/>
    <dgm:cxn modelId="{06235B36-AEFE-473E-B585-8946E84E56A3}" type="presParOf" srcId="{3ED955C1-FFB7-440A-9464-7142F4BCBD56}" destId="{5BC66735-939A-4096-B32C-035D60B4CD5C}" srcOrd="3" destOrd="0" presId="urn:microsoft.com/office/officeart/2008/layout/LinedList"/>
    <dgm:cxn modelId="{DA38396A-22A8-4C45-9786-4FEB979C9A00}" type="presParOf" srcId="{5BC66735-939A-4096-B32C-035D60B4CD5C}" destId="{DB3EEE1F-C482-43A5-A37B-ECFA8CA5BF57}" srcOrd="0" destOrd="0" presId="urn:microsoft.com/office/officeart/2008/layout/LinedList"/>
    <dgm:cxn modelId="{CE3C6660-57C0-4382-A347-8EC152032777}" type="presParOf" srcId="{5BC66735-939A-4096-B32C-035D60B4CD5C}" destId="{63A16B00-11FF-45DA-BD3A-F6D6E0CA34A5}" srcOrd="1" destOrd="0" presId="urn:microsoft.com/office/officeart/2008/layout/LinedList"/>
    <dgm:cxn modelId="{A005EAEB-BDE6-4B0A-A163-ABF092059E99}" type="presParOf" srcId="{3ED955C1-FFB7-440A-9464-7142F4BCBD56}" destId="{5D556E2C-96D5-42EC-9942-7AF2257EAF0F}" srcOrd="4" destOrd="0" presId="urn:microsoft.com/office/officeart/2008/layout/LinedList"/>
    <dgm:cxn modelId="{F51D0BBF-5A7E-499D-B26A-84A1CC287D8F}" type="presParOf" srcId="{3ED955C1-FFB7-440A-9464-7142F4BCBD56}" destId="{A2D4E3B7-1282-46E0-B981-69790A6D24DF}" srcOrd="5" destOrd="0" presId="urn:microsoft.com/office/officeart/2008/layout/LinedList"/>
    <dgm:cxn modelId="{66F3B436-D996-4741-8DBD-58779C160F87}" type="presParOf" srcId="{A2D4E3B7-1282-46E0-B981-69790A6D24DF}" destId="{B8106902-146D-4EED-ACBF-B75440F166B1}" srcOrd="0" destOrd="0" presId="urn:microsoft.com/office/officeart/2008/layout/LinedList"/>
    <dgm:cxn modelId="{22F94EC9-B0A9-4525-AFAE-ED825B50E230}" type="presParOf" srcId="{A2D4E3B7-1282-46E0-B981-69790A6D24DF}" destId="{C402AFBD-5640-4D10-A08F-36AC058879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B7AEEB-A88E-47CE-9A03-A4C51D00D411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F1FF0225-30B6-45EE-9BFD-7DCC76FFE2A5}">
      <dgm:prSet phldrT="[Text]"/>
      <dgm:spPr/>
      <dgm:t>
        <a:bodyPr/>
        <a:lstStyle/>
        <a:p>
          <a:r>
            <a:rPr lang="ms-MY" dirty="0"/>
            <a:t>What</a:t>
          </a:r>
          <a:endParaRPr lang="en-MY" dirty="0"/>
        </a:p>
      </dgm:t>
    </dgm:pt>
    <dgm:pt modelId="{E15553BA-1C22-4F1A-B152-29FD222E08AC}" type="parTrans" cxnId="{0B440896-89DF-4212-8A61-1575EC084AB3}">
      <dgm:prSet/>
      <dgm:spPr/>
      <dgm:t>
        <a:bodyPr/>
        <a:lstStyle/>
        <a:p>
          <a:endParaRPr lang="en-MY"/>
        </a:p>
      </dgm:t>
    </dgm:pt>
    <dgm:pt modelId="{9CE5BA52-3A11-40DE-8514-50674670D147}" type="sibTrans" cxnId="{0B440896-89DF-4212-8A61-1575EC084AB3}">
      <dgm:prSet/>
      <dgm:spPr/>
      <dgm:t>
        <a:bodyPr/>
        <a:lstStyle/>
        <a:p>
          <a:endParaRPr lang="en-MY"/>
        </a:p>
      </dgm:t>
    </dgm:pt>
    <dgm:pt modelId="{D13632EB-6B43-4BC1-8CAD-9253939B505A}">
      <dgm:prSet phldrT="[Text]"/>
      <dgm:spPr/>
      <dgm:t>
        <a:bodyPr/>
        <a:lstStyle/>
        <a:p>
          <a:r>
            <a:rPr lang="ms-MY" dirty="0"/>
            <a:t>When</a:t>
          </a:r>
          <a:endParaRPr lang="en-MY" dirty="0"/>
        </a:p>
      </dgm:t>
    </dgm:pt>
    <dgm:pt modelId="{657B1877-A061-4CC0-B357-EF08538D259F}" type="parTrans" cxnId="{76C093D7-667A-419B-8700-AA4A6BE77A4C}">
      <dgm:prSet/>
      <dgm:spPr/>
      <dgm:t>
        <a:bodyPr/>
        <a:lstStyle/>
        <a:p>
          <a:endParaRPr lang="en-MY"/>
        </a:p>
      </dgm:t>
    </dgm:pt>
    <dgm:pt modelId="{3B9A51E0-4438-4975-9D37-E6542AACB3B9}" type="sibTrans" cxnId="{76C093D7-667A-419B-8700-AA4A6BE77A4C}">
      <dgm:prSet/>
      <dgm:spPr/>
      <dgm:t>
        <a:bodyPr/>
        <a:lstStyle/>
        <a:p>
          <a:endParaRPr lang="en-MY"/>
        </a:p>
      </dgm:t>
    </dgm:pt>
    <dgm:pt modelId="{A4EDB7BF-F295-4734-9646-2A87B56CD297}">
      <dgm:prSet phldrT="[Text]"/>
      <dgm:spPr/>
      <dgm:t>
        <a:bodyPr/>
        <a:lstStyle/>
        <a:p>
          <a:r>
            <a:rPr lang="ms-MY" dirty="0"/>
            <a:t>How</a:t>
          </a:r>
          <a:endParaRPr lang="en-MY" dirty="0"/>
        </a:p>
      </dgm:t>
    </dgm:pt>
    <dgm:pt modelId="{D5DB4283-F5BF-43A0-94FC-59802B9E71DF}" type="parTrans" cxnId="{AFBD10BA-3474-4A25-831F-C18C26FDC130}">
      <dgm:prSet/>
      <dgm:spPr/>
      <dgm:t>
        <a:bodyPr/>
        <a:lstStyle/>
        <a:p>
          <a:endParaRPr lang="en-MY"/>
        </a:p>
      </dgm:t>
    </dgm:pt>
    <dgm:pt modelId="{1A549B07-A316-4181-9D2D-C39BBD16628F}" type="sibTrans" cxnId="{AFBD10BA-3474-4A25-831F-C18C26FDC130}">
      <dgm:prSet/>
      <dgm:spPr/>
      <dgm:t>
        <a:bodyPr/>
        <a:lstStyle/>
        <a:p>
          <a:endParaRPr lang="en-MY"/>
        </a:p>
      </dgm:t>
    </dgm:pt>
    <dgm:pt modelId="{64090687-8749-464D-9E00-885084A27DFD}">
      <dgm:prSet phldrT="[Text]"/>
      <dgm:spPr/>
      <dgm:t>
        <a:bodyPr/>
        <a:lstStyle/>
        <a:p>
          <a:r>
            <a:rPr lang="ms-MY" dirty="0"/>
            <a:t>Who</a:t>
          </a:r>
          <a:endParaRPr lang="en-MY" dirty="0"/>
        </a:p>
      </dgm:t>
    </dgm:pt>
    <dgm:pt modelId="{A19A5AEA-B00A-4A65-885B-1AD99BBABF60}" type="parTrans" cxnId="{5D7D3550-D4E5-4F14-BF6B-CE27A56989EB}">
      <dgm:prSet/>
      <dgm:spPr/>
      <dgm:t>
        <a:bodyPr/>
        <a:lstStyle/>
        <a:p>
          <a:endParaRPr lang="en-MY"/>
        </a:p>
      </dgm:t>
    </dgm:pt>
    <dgm:pt modelId="{C2317506-E6C0-4413-BAD4-66378A9C8596}" type="sibTrans" cxnId="{5D7D3550-D4E5-4F14-BF6B-CE27A56989EB}">
      <dgm:prSet/>
      <dgm:spPr/>
      <dgm:t>
        <a:bodyPr/>
        <a:lstStyle/>
        <a:p>
          <a:endParaRPr lang="en-MY"/>
        </a:p>
      </dgm:t>
    </dgm:pt>
    <dgm:pt modelId="{E7EE796D-732C-40C9-9A27-7A649FAB0611}">
      <dgm:prSet phldrT="[Text]"/>
      <dgm:spPr/>
      <dgm:t>
        <a:bodyPr/>
        <a:lstStyle/>
        <a:p>
          <a:r>
            <a:rPr lang="ms-MY" dirty="0"/>
            <a:t>What the org want to do?</a:t>
          </a:r>
          <a:endParaRPr lang="en-MY" dirty="0"/>
        </a:p>
      </dgm:t>
    </dgm:pt>
    <dgm:pt modelId="{8172482C-06C8-42F3-BF11-2384E76627FF}" type="parTrans" cxnId="{EFCC6FB3-895B-4FE9-A991-A931C93CBD47}">
      <dgm:prSet/>
      <dgm:spPr/>
      <dgm:t>
        <a:bodyPr/>
        <a:lstStyle/>
        <a:p>
          <a:endParaRPr lang="en-MY"/>
        </a:p>
      </dgm:t>
    </dgm:pt>
    <dgm:pt modelId="{A9AB4A78-C440-44AB-A6C1-0AAB83C621BB}" type="sibTrans" cxnId="{EFCC6FB3-895B-4FE9-A991-A931C93CBD47}">
      <dgm:prSet/>
      <dgm:spPr/>
      <dgm:t>
        <a:bodyPr/>
        <a:lstStyle/>
        <a:p>
          <a:endParaRPr lang="en-MY"/>
        </a:p>
      </dgm:t>
    </dgm:pt>
    <dgm:pt modelId="{207699A6-E9EB-42A7-863E-16A8423CF73C}">
      <dgm:prSet phldrT="[Text]"/>
      <dgm:spPr/>
      <dgm:t>
        <a:bodyPr/>
        <a:lstStyle/>
        <a:p>
          <a:r>
            <a:rPr lang="ms-MY" dirty="0"/>
            <a:t>e.g. Family day</a:t>
          </a:r>
          <a:endParaRPr lang="en-MY" dirty="0"/>
        </a:p>
      </dgm:t>
    </dgm:pt>
    <dgm:pt modelId="{5F5D0B5D-CA87-451B-A6A5-782D3713AF34}" type="parTrans" cxnId="{7BA436AE-768C-4A42-9B06-61E3ECA41FFB}">
      <dgm:prSet/>
      <dgm:spPr/>
      <dgm:t>
        <a:bodyPr/>
        <a:lstStyle/>
        <a:p>
          <a:endParaRPr lang="en-MY"/>
        </a:p>
      </dgm:t>
    </dgm:pt>
    <dgm:pt modelId="{8E42C4D5-F9AF-489D-A55F-1B04933EA286}" type="sibTrans" cxnId="{7BA436AE-768C-4A42-9B06-61E3ECA41FFB}">
      <dgm:prSet/>
      <dgm:spPr/>
      <dgm:t>
        <a:bodyPr/>
        <a:lstStyle/>
        <a:p>
          <a:endParaRPr lang="en-MY"/>
        </a:p>
      </dgm:t>
    </dgm:pt>
    <dgm:pt modelId="{46BBD6AF-6D63-493E-AC06-6E34A81A5FF1}">
      <dgm:prSet phldrT="[Text]"/>
      <dgm:spPr/>
      <dgm:t>
        <a:bodyPr/>
        <a:lstStyle/>
        <a:p>
          <a:r>
            <a:rPr lang="ms-MY" dirty="0"/>
            <a:t>When the Family day will be held</a:t>
          </a:r>
          <a:endParaRPr lang="en-MY" dirty="0"/>
        </a:p>
      </dgm:t>
    </dgm:pt>
    <dgm:pt modelId="{BE8E5688-E372-4421-B79F-92F49629C0F1}" type="parTrans" cxnId="{198D4764-CAC6-4F6C-9025-CE16A8EF73FD}">
      <dgm:prSet/>
      <dgm:spPr/>
      <dgm:t>
        <a:bodyPr/>
        <a:lstStyle/>
        <a:p>
          <a:endParaRPr lang="en-MY"/>
        </a:p>
      </dgm:t>
    </dgm:pt>
    <dgm:pt modelId="{DCC0F8EA-9AA7-496A-B96B-C2CE1262F68C}" type="sibTrans" cxnId="{198D4764-CAC6-4F6C-9025-CE16A8EF73FD}">
      <dgm:prSet/>
      <dgm:spPr/>
      <dgm:t>
        <a:bodyPr/>
        <a:lstStyle/>
        <a:p>
          <a:endParaRPr lang="en-MY"/>
        </a:p>
      </dgm:t>
    </dgm:pt>
    <dgm:pt modelId="{14F9BE47-D69F-4F19-A208-34C666B3F429}">
      <dgm:prSet phldrT="[Text]"/>
      <dgm:spPr/>
      <dgm:t>
        <a:bodyPr/>
        <a:lstStyle/>
        <a:p>
          <a:r>
            <a:rPr lang="ms-MY" dirty="0"/>
            <a:t>Date, time, location</a:t>
          </a:r>
          <a:endParaRPr lang="en-MY" dirty="0"/>
        </a:p>
      </dgm:t>
    </dgm:pt>
    <dgm:pt modelId="{F6B6D766-837C-4C9C-A8F1-0AB0D0DF22C2}" type="parTrans" cxnId="{AD765BE6-10B1-41C0-865E-CBB547AF0571}">
      <dgm:prSet/>
      <dgm:spPr/>
      <dgm:t>
        <a:bodyPr/>
        <a:lstStyle/>
        <a:p>
          <a:endParaRPr lang="en-MY"/>
        </a:p>
      </dgm:t>
    </dgm:pt>
    <dgm:pt modelId="{B344F879-0111-4332-899B-27E95FDDF29F}" type="sibTrans" cxnId="{AD765BE6-10B1-41C0-865E-CBB547AF0571}">
      <dgm:prSet/>
      <dgm:spPr/>
      <dgm:t>
        <a:bodyPr/>
        <a:lstStyle/>
        <a:p>
          <a:endParaRPr lang="en-MY"/>
        </a:p>
      </dgm:t>
    </dgm:pt>
    <dgm:pt modelId="{F636A1C7-B66F-4A90-A118-19D444632483}">
      <dgm:prSet phldrT="[Text]"/>
      <dgm:spPr/>
      <dgm:t>
        <a:bodyPr/>
        <a:lstStyle/>
        <a:p>
          <a:r>
            <a:rPr lang="ms-MY" dirty="0"/>
            <a:t>How the activities will be implemented</a:t>
          </a:r>
          <a:endParaRPr lang="en-MY" dirty="0"/>
        </a:p>
      </dgm:t>
    </dgm:pt>
    <dgm:pt modelId="{99DFDC15-07A4-46B7-BEC6-00328EDE395D}" type="parTrans" cxnId="{1D955176-10EC-4505-B897-223DA555B21D}">
      <dgm:prSet/>
      <dgm:spPr/>
      <dgm:t>
        <a:bodyPr/>
        <a:lstStyle/>
        <a:p>
          <a:endParaRPr lang="en-MY"/>
        </a:p>
      </dgm:t>
    </dgm:pt>
    <dgm:pt modelId="{C53E4F6F-243E-4FC0-BF50-A6F73B18C57A}" type="sibTrans" cxnId="{1D955176-10EC-4505-B897-223DA555B21D}">
      <dgm:prSet/>
      <dgm:spPr/>
      <dgm:t>
        <a:bodyPr/>
        <a:lstStyle/>
        <a:p>
          <a:endParaRPr lang="en-MY"/>
        </a:p>
      </dgm:t>
    </dgm:pt>
    <dgm:pt modelId="{FF00FF52-07E5-47AB-8549-3F8CD09420D5}">
      <dgm:prSet phldrT="[Text]"/>
      <dgm:spPr/>
      <dgm:t>
        <a:bodyPr/>
        <a:lstStyle/>
        <a:p>
          <a:r>
            <a:rPr lang="ms-MY" dirty="0"/>
            <a:t>Budget, activities process booking, transportation</a:t>
          </a:r>
          <a:endParaRPr lang="en-MY" dirty="0"/>
        </a:p>
      </dgm:t>
    </dgm:pt>
    <dgm:pt modelId="{D00F7966-7715-4769-8C09-5816DBDE09AF}" type="parTrans" cxnId="{31BC9BAE-85BC-41BE-BD71-F120C868E917}">
      <dgm:prSet/>
      <dgm:spPr/>
      <dgm:t>
        <a:bodyPr/>
        <a:lstStyle/>
        <a:p>
          <a:endParaRPr lang="en-MY"/>
        </a:p>
      </dgm:t>
    </dgm:pt>
    <dgm:pt modelId="{6B73273F-82AC-4B59-A8CB-49FCE2EA81B1}" type="sibTrans" cxnId="{31BC9BAE-85BC-41BE-BD71-F120C868E917}">
      <dgm:prSet/>
      <dgm:spPr/>
      <dgm:t>
        <a:bodyPr/>
        <a:lstStyle/>
        <a:p>
          <a:endParaRPr lang="en-MY"/>
        </a:p>
      </dgm:t>
    </dgm:pt>
    <dgm:pt modelId="{3B4D52CF-A766-46CF-8E30-1CD14FE9933A}">
      <dgm:prSet phldrT="[Text]"/>
      <dgm:spPr/>
      <dgm:t>
        <a:bodyPr/>
        <a:lstStyle/>
        <a:p>
          <a:r>
            <a:rPr lang="ms-MY" dirty="0"/>
            <a:t>Who will conduct?</a:t>
          </a:r>
          <a:endParaRPr lang="en-MY" dirty="0"/>
        </a:p>
      </dgm:t>
    </dgm:pt>
    <dgm:pt modelId="{8E0C1469-7D09-442F-8F9A-858FC6F7A86D}" type="parTrans" cxnId="{F3B6A8C3-963A-4A8F-BDCA-5712D2D1C4D5}">
      <dgm:prSet/>
      <dgm:spPr/>
      <dgm:t>
        <a:bodyPr/>
        <a:lstStyle/>
        <a:p>
          <a:endParaRPr lang="en-MY"/>
        </a:p>
      </dgm:t>
    </dgm:pt>
    <dgm:pt modelId="{090F3DE6-97F1-43AD-A2DE-713D432DBCB6}" type="sibTrans" cxnId="{F3B6A8C3-963A-4A8F-BDCA-5712D2D1C4D5}">
      <dgm:prSet/>
      <dgm:spPr/>
      <dgm:t>
        <a:bodyPr/>
        <a:lstStyle/>
        <a:p>
          <a:endParaRPr lang="en-MY"/>
        </a:p>
      </dgm:t>
    </dgm:pt>
    <dgm:pt modelId="{513C58C8-F4D6-4D17-A962-A4CF1248DD95}">
      <dgm:prSet phldrT="[Text]"/>
      <dgm:spPr/>
      <dgm:t>
        <a:bodyPr/>
        <a:lstStyle/>
        <a:p>
          <a:r>
            <a:rPr lang="ms-MY" dirty="0"/>
            <a:t>Tema member, job responsibilities</a:t>
          </a:r>
          <a:endParaRPr lang="en-MY" dirty="0"/>
        </a:p>
      </dgm:t>
    </dgm:pt>
    <dgm:pt modelId="{EC29FBF3-F701-42B2-BAEB-EAB0E2C9626F}" type="parTrans" cxnId="{C7289333-9562-4C94-A741-84CA9796E344}">
      <dgm:prSet/>
      <dgm:spPr/>
      <dgm:t>
        <a:bodyPr/>
        <a:lstStyle/>
        <a:p>
          <a:endParaRPr lang="en-MY"/>
        </a:p>
      </dgm:t>
    </dgm:pt>
    <dgm:pt modelId="{47C52C45-58C4-4D38-81DF-0A06FDD90DB5}" type="sibTrans" cxnId="{C7289333-9562-4C94-A741-84CA9796E344}">
      <dgm:prSet/>
      <dgm:spPr/>
      <dgm:t>
        <a:bodyPr/>
        <a:lstStyle/>
        <a:p>
          <a:endParaRPr lang="en-MY"/>
        </a:p>
      </dgm:t>
    </dgm:pt>
    <dgm:pt modelId="{94671DFA-C8ED-43B4-872C-F961C2F4E1B6}" type="pres">
      <dgm:prSet presAssocID="{82B7AEEB-A88E-47CE-9A03-A4C51D00D411}" presName="Name0" presStyleCnt="0">
        <dgm:presLayoutVars>
          <dgm:dir/>
          <dgm:animLvl val="lvl"/>
          <dgm:resizeHandles val="exact"/>
        </dgm:presLayoutVars>
      </dgm:prSet>
      <dgm:spPr/>
    </dgm:pt>
    <dgm:pt modelId="{45F7281F-B293-4726-821B-CE0163170A4E}" type="pres">
      <dgm:prSet presAssocID="{F1FF0225-30B6-45EE-9BFD-7DCC76FFE2A5}" presName="linNode" presStyleCnt="0"/>
      <dgm:spPr/>
    </dgm:pt>
    <dgm:pt modelId="{7020E97A-EACA-4FDA-8BBA-F6BDD61EC57E}" type="pres">
      <dgm:prSet presAssocID="{F1FF0225-30B6-45EE-9BFD-7DCC76FFE2A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1DC27D6-62CA-4186-B1FA-61E9EA03E865}" type="pres">
      <dgm:prSet presAssocID="{F1FF0225-30B6-45EE-9BFD-7DCC76FFE2A5}" presName="descendantText" presStyleLbl="alignAccFollowNode1" presStyleIdx="0" presStyleCnt="4">
        <dgm:presLayoutVars>
          <dgm:bulletEnabled val="1"/>
        </dgm:presLayoutVars>
      </dgm:prSet>
      <dgm:spPr/>
    </dgm:pt>
    <dgm:pt modelId="{39A56B86-C9B3-40A4-8E10-117205CF41E5}" type="pres">
      <dgm:prSet presAssocID="{9CE5BA52-3A11-40DE-8514-50674670D147}" presName="sp" presStyleCnt="0"/>
      <dgm:spPr/>
    </dgm:pt>
    <dgm:pt modelId="{08F35564-6313-45B8-8E6F-7E5A2A068093}" type="pres">
      <dgm:prSet presAssocID="{D13632EB-6B43-4BC1-8CAD-9253939B505A}" presName="linNode" presStyleCnt="0"/>
      <dgm:spPr/>
    </dgm:pt>
    <dgm:pt modelId="{1FC170B3-7DFA-431C-81AE-CBDDA928F887}" type="pres">
      <dgm:prSet presAssocID="{D13632EB-6B43-4BC1-8CAD-9253939B505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7DD0D05-E57E-4BAE-A42E-CD282993E373}" type="pres">
      <dgm:prSet presAssocID="{D13632EB-6B43-4BC1-8CAD-9253939B505A}" presName="descendantText" presStyleLbl="alignAccFollowNode1" presStyleIdx="1" presStyleCnt="4">
        <dgm:presLayoutVars>
          <dgm:bulletEnabled val="1"/>
        </dgm:presLayoutVars>
      </dgm:prSet>
      <dgm:spPr/>
    </dgm:pt>
    <dgm:pt modelId="{2D689DE6-9B57-4B42-A60E-3CB3ECDD72C4}" type="pres">
      <dgm:prSet presAssocID="{3B9A51E0-4438-4975-9D37-E6542AACB3B9}" presName="sp" presStyleCnt="0"/>
      <dgm:spPr/>
    </dgm:pt>
    <dgm:pt modelId="{9D7B4D6B-631E-421C-9761-AA32B047FA0C}" type="pres">
      <dgm:prSet presAssocID="{A4EDB7BF-F295-4734-9646-2A87B56CD297}" presName="linNode" presStyleCnt="0"/>
      <dgm:spPr/>
    </dgm:pt>
    <dgm:pt modelId="{E25AB473-314B-4193-BA42-1C4BB54F3A8D}" type="pres">
      <dgm:prSet presAssocID="{A4EDB7BF-F295-4734-9646-2A87B56CD29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FD3FAB3-2A09-4F60-ABFA-C4B7F7661077}" type="pres">
      <dgm:prSet presAssocID="{A4EDB7BF-F295-4734-9646-2A87B56CD297}" presName="descendantText" presStyleLbl="alignAccFollowNode1" presStyleIdx="2" presStyleCnt="4">
        <dgm:presLayoutVars>
          <dgm:bulletEnabled val="1"/>
        </dgm:presLayoutVars>
      </dgm:prSet>
      <dgm:spPr/>
    </dgm:pt>
    <dgm:pt modelId="{0B0246B7-CE13-4ADE-9559-91CA1D98D7B6}" type="pres">
      <dgm:prSet presAssocID="{1A549B07-A316-4181-9D2D-C39BBD16628F}" presName="sp" presStyleCnt="0"/>
      <dgm:spPr/>
    </dgm:pt>
    <dgm:pt modelId="{8E0CF3EB-0D6C-4E84-8DAE-CD3D7CB00B9F}" type="pres">
      <dgm:prSet presAssocID="{64090687-8749-464D-9E00-885084A27DFD}" presName="linNode" presStyleCnt="0"/>
      <dgm:spPr/>
    </dgm:pt>
    <dgm:pt modelId="{277D6C8E-2C69-4AAC-B62A-CF25004D20E0}" type="pres">
      <dgm:prSet presAssocID="{64090687-8749-464D-9E00-885084A27DF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B22EB27-34EA-4974-8471-C2E28CD65D00}" type="pres">
      <dgm:prSet presAssocID="{64090687-8749-464D-9E00-885084A27DF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6204F07-0F0A-472E-99A9-B6532EF7335C}" type="presOf" srcId="{3B4D52CF-A766-46CF-8E30-1CD14FE9933A}" destId="{EB22EB27-34EA-4974-8471-C2E28CD65D00}" srcOrd="0" destOrd="0" presId="urn:microsoft.com/office/officeart/2005/8/layout/vList5"/>
    <dgm:cxn modelId="{AFBD141B-8B23-4E17-987D-2C447C8276AD}" type="presOf" srcId="{207699A6-E9EB-42A7-863E-16A8423CF73C}" destId="{91DC27D6-62CA-4186-B1FA-61E9EA03E865}" srcOrd="0" destOrd="1" presId="urn:microsoft.com/office/officeart/2005/8/layout/vList5"/>
    <dgm:cxn modelId="{C7289333-9562-4C94-A741-84CA9796E344}" srcId="{64090687-8749-464D-9E00-885084A27DFD}" destId="{513C58C8-F4D6-4D17-A962-A4CF1248DD95}" srcOrd="1" destOrd="0" parTransId="{EC29FBF3-F701-42B2-BAEB-EAB0E2C9626F}" sibTransId="{47C52C45-58C4-4D38-81DF-0A06FDD90DB5}"/>
    <dgm:cxn modelId="{AD83F538-6F12-4D20-A596-5664BEE6B1AD}" type="presOf" srcId="{F636A1C7-B66F-4A90-A118-19D444632483}" destId="{6FD3FAB3-2A09-4F60-ABFA-C4B7F7661077}" srcOrd="0" destOrd="0" presId="urn:microsoft.com/office/officeart/2005/8/layout/vList5"/>
    <dgm:cxn modelId="{1129173A-5119-4876-BC88-2DF4479DC097}" type="presOf" srcId="{82B7AEEB-A88E-47CE-9A03-A4C51D00D411}" destId="{94671DFA-C8ED-43B4-872C-F961C2F4E1B6}" srcOrd="0" destOrd="0" presId="urn:microsoft.com/office/officeart/2005/8/layout/vList5"/>
    <dgm:cxn modelId="{198D4764-CAC6-4F6C-9025-CE16A8EF73FD}" srcId="{D13632EB-6B43-4BC1-8CAD-9253939B505A}" destId="{46BBD6AF-6D63-493E-AC06-6E34A81A5FF1}" srcOrd="0" destOrd="0" parTransId="{BE8E5688-E372-4421-B79F-92F49629C0F1}" sibTransId="{DCC0F8EA-9AA7-496A-B96B-C2CE1262F68C}"/>
    <dgm:cxn modelId="{740AAF6A-D74C-4F3C-9F43-A3CB9FC6EE65}" type="presOf" srcId="{A4EDB7BF-F295-4734-9646-2A87B56CD297}" destId="{E25AB473-314B-4193-BA42-1C4BB54F3A8D}" srcOrd="0" destOrd="0" presId="urn:microsoft.com/office/officeart/2005/8/layout/vList5"/>
    <dgm:cxn modelId="{5D7D3550-D4E5-4F14-BF6B-CE27A56989EB}" srcId="{82B7AEEB-A88E-47CE-9A03-A4C51D00D411}" destId="{64090687-8749-464D-9E00-885084A27DFD}" srcOrd="3" destOrd="0" parTransId="{A19A5AEA-B00A-4A65-885B-1AD99BBABF60}" sibTransId="{C2317506-E6C0-4413-BAD4-66378A9C8596}"/>
    <dgm:cxn modelId="{A0691874-3CE6-4D0D-AEFA-1E67A21B9ACF}" type="presOf" srcId="{14F9BE47-D69F-4F19-A208-34C666B3F429}" destId="{17DD0D05-E57E-4BAE-A42E-CD282993E373}" srcOrd="0" destOrd="1" presId="urn:microsoft.com/office/officeart/2005/8/layout/vList5"/>
    <dgm:cxn modelId="{1D955176-10EC-4505-B897-223DA555B21D}" srcId="{A4EDB7BF-F295-4734-9646-2A87B56CD297}" destId="{F636A1C7-B66F-4A90-A118-19D444632483}" srcOrd="0" destOrd="0" parTransId="{99DFDC15-07A4-46B7-BEC6-00328EDE395D}" sibTransId="{C53E4F6F-243E-4FC0-BF50-A6F73B18C57A}"/>
    <dgm:cxn modelId="{1F54E978-AC58-49B3-BFFE-1CDAA220D321}" type="presOf" srcId="{64090687-8749-464D-9E00-885084A27DFD}" destId="{277D6C8E-2C69-4AAC-B62A-CF25004D20E0}" srcOrd="0" destOrd="0" presId="urn:microsoft.com/office/officeart/2005/8/layout/vList5"/>
    <dgm:cxn modelId="{6D698D80-9F7F-4E93-B9F8-722AB4CF83E9}" type="presOf" srcId="{FF00FF52-07E5-47AB-8549-3F8CD09420D5}" destId="{6FD3FAB3-2A09-4F60-ABFA-C4B7F7661077}" srcOrd="0" destOrd="1" presId="urn:microsoft.com/office/officeart/2005/8/layout/vList5"/>
    <dgm:cxn modelId="{F7782182-7B38-43F3-84F0-1DF430A502A5}" type="presOf" srcId="{513C58C8-F4D6-4D17-A962-A4CF1248DD95}" destId="{EB22EB27-34EA-4974-8471-C2E28CD65D00}" srcOrd="0" destOrd="1" presId="urn:microsoft.com/office/officeart/2005/8/layout/vList5"/>
    <dgm:cxn modelId="{0B440896-89DF-4212-8A61-1575EC084AB3}" srcId="{82B7AEEB-A88E-47CE-9A03-A4C51D00D411}" destId="{F1FF0225-30B6-45EE-9BFD-7DCC76FFE2A5}" srcOrd="0" destOrd="0" parTransId="{E15553BA-1C22-4F1A-B152-29FD222E08AC}" sibTransId="{9CE5BA52-3A11-40DE-8514-50674670D147}"/>
    <dgm:cxn modelId="{7BA436AE-768C-4A42-9B06-61E3ECA41FFB}" srcId="{F1FF0225-30B6-45EE-9BFD-7DCC76FFE2A5}" destId="{207699A6-E9EB-42A7-863E-16A8423CF73C}" srcOrd="1" destOrd="0" parTransId="{5F5D0B5D-CA87-451B-A6A5-782D3713AF34}" sibTransId="{8E42C4D5-F9AF-489D-A55F-1B04933EA286}"/>
    <dgm:cxn modelId="{31BC9BAE-85BC-41BE-BD71-F120C868E917}" srcId="{A4EDB7BF-F295-4734-9646-2A87B56CD297}" destId="{FF00FF52-07E5-47AB-8549-3F8CD09420D5}" srcOrd="1" destOrd="0" parTransId="{D00F7966-7715-4769-8C09-5816DBDE09AF}" sibTransId="{6B73273F-82AC-4B59-A8CB-49FCE2EA81B1}"/>
    <dgm:cxn modelId="{EFCC6FB3-895B-4FE9-A991-A931C93CBD47}" srcId="{F1FF0225-30B6-45EE-9BFD-7DCC76FFE2A5}" destId="{E7EE796D-732C-40C9-9A27-7A649FAB0611}" srcOrd="0" destOrd="0" parTransId="{8172482C-06C8-42F3-BF11-2384E76627FF}" sibTransId="{A9AB4A78-C440-44AB-A6C1-0AAB83C621BB}"/>
    <dgm:cxn modelId="{AFBD10BA-3474-4A25-831F-C18C26FDC130}" srcId="{82B7AEEB-A88E-47CE-9A03-A4C51D00D411}" destId="{A4EDB7BF-F295-4734-9646-2A87B56CD297}" srcOrd="2" destOrd="0" parTransId="{D5DB4283-F5BF-43A0-94FC-59802B9E71DF}" sibTransId="{1A549B07-A316-4181-9D2D-C39BBD16628F}"/>
    <dgm:cxn modelId="{6033CDC0-4478-4F51-B9F9-7FDBB2DA48EA}" type="presOf" srcId="{46BBD6AF-6D63-493E-AC06-6E34A81A5FF1}" destId="{17DD0D05-E57E-4BAE-A42E-CD282993E373}" srcOrd="0" destOrd="0" presId="urn:microsoft.com/office/officeart/2005/8/layout/vList5"/>
    <dgm:cxn modelId="{F3B6A8C3-963A-4A8F-BDCA-5712D2D1C4D5}" srcId="{64090687-8749-464D-9E00-885084A27DFD}" destId="{3B4D52CF-A766-46CF-8E30-1CD14FE9933A}" srcOrd="0" destOrd="0" parTransId="{8E0C1469-7D09-442F-8F9A-858FC6F7A86D}" sibTransId="{090F3DE6-97F1-43AD-A2DE-713D432DBCB6}"/>
    <dgm:cxn modelId="{1F0A32D1-DEB9-4CD5-BF11-DB42F8D404C3}" type="presOf" srcId="{E7EE796D-732C-40C9-9A27-7A649FAB0611}" destId="{91DC27D6-62CA-4186-B1FA-61E9EA03E865}" srcOrd="0" destOrd="0" presId="urn:microsoft.com/office/officeart/2005/8/layout/vList5"/>
    <dgm:cxn modelId="{76C093D7-667A-419B-8700-AA4A6BE77A4C}" srcId="{82B7AEEB-A88E-47CE-9A03-A4C51D00D411}" destId="{D13632EB-6B43-4BC1-8CAD-9253939B505A}" srcOrd="1" destOrd="0" parTransId="{657B1877-A061-4CC0-B357-EF08538D259F}" sibTransId="{3B9A51E0-4438-4975-9D37-E6542AACB3B9}"/>
    <dgm:cxn modelId="{AD765BE6-10B1-41C0-865E-CBB547AF0571}" srcId="{D13632EB-6B43-4BC1-8CAD-9253939B505A}" destId="{14F9BE47-D69F-4F19-A208-34C666B3F429}" srcOrd="1" destOrd="0" parTransId="{F6B6D766-837C-4C9C-A8F1-0AB0D0DF22C2}" sibTransId="{B344F879-0111-4332-899B-27E95FDDF29F}"/>
    <dgm:cxn modelId="{199AE9EE-648D-447A-9386-C279B8C0111D}" type="presOf" srcId="{D13632EB-6B43-4BC1-8CAD-9253939B505A}" destId="{1FC170B3-7DFA-431C-81AE-CBDDA928F887}" srcOrd="0" destOrd="0" presId="urn:microsoft.com/office/officeart/2005/8/layout/vList5"/>
    <dgm:cxn modelId="{BEC348F0-00C0-4A1F-9D99-A746CD28D274}" type="presOf" srcId="{F1FF0225-30B6-45EE-9BFD-7DCC76FFE2A5}" destId="{7020E97A-EACA-4FDA-8BBA-F6BDD61EC57E}" srcOrd="0" destOrd="0" presId="urn:microsoft.com/office/officeart/2005/8/layout/vList5"/>
    <dgm:cxn modelId="{5DB06700-A229-464E-ACD8-878D1D652F8A}" type="presParOf" srcId="{94671DFA-C8ED-43B4-872C-F961C2F4E1B6}" destId="{45F7281F-B293-4726-821B-CE0163170A4E}" srcOrd="0" destOrd="0" presId="urn:microsoft.com/office/officeart/2005/8/layout/vList5"/>
    <dgm:cxn modelId="{15799277-7C6E-4E3F-B347-841AE5CB5CC9}" type="presParOf" srcId="{45F7281F-B293-4726-821B-CE0163170A4E}" destId="{7020E97A-EACA-4FDA-8BBA-F6BDD61EC57E}" srcOrd="0" destOrd="0" presId="urn:microsoft.com/office/officeart/2005/8/layout/vList5"/>
    <dgm:cxn modelId="{40F97A19-A4BA-46F9-8AC8-EDB0F260D5CB}" type="presParOf" srcId="{45F7281F-B293-4726-821B-CE0163170A4E}" destId="{91DC27D6-62CA-4186-B1FA-61E9EA03E865}" srcOrd="1" destOrd="0" presId="urn:microsoft.com/office/officeart/2005/8/layout/vList5"/>
    <dgm:cxn modelId="{BC4D7305-6250-458A-98A7-112E04860561}" type="presParOf" srcId="{94671DFA-C8ED-43B4-872C-F961C2F4E1B6}" destId="{39A56B86-C9B3-40A4-8E10-117205CF41E5}" srcOrd="1" destOrd="0" presId="urn:microsoft.com/office/officeart/2005/8/layout/vList5"/>
    <dgm:cxn modelId="{9CE0196B-078F-410C-9608-DC92D77EA6A0}" type="presParOf" srcId="{94671DFA-C8ED-43B4-872C-F961C2F4E1B6}" destId="{08F35564-6313-45B8-8E6F-7E5A2A068093}" srcOrd="2" destOrd="0" presId="urn:microsoft.com/office/officeart/2005/8/layout/vList5"/>
    <dgm:cxn modelId="{34446D1F-7846-42A7-89D6-4C0C4063A47B}" type="presParOf" srcId="{08F35564-6313-45B8-8E6F-7E5A2A068093}" destId="{1FC170B3-7DFA-431C-81AE-CBDDA928F887}" srcOrd="0" destOrd="0" presId="urn:microsoft.com/office/officeart/2005/8/layout/vList5"/>
    <dgm:cxn modelId="{888D3B29-88AB-401C-8436-099C44CC7F80}" type="presParOf" srcId="{08F35564-6313-45B8-8E6F-7E5A2A068093}" destId="{17DD0D05-E57E-4BAE-A42E-CD282993E373}" srcOrd="1" destOrd="0" presId="urn:microsoft.com/office/officeart/2005/8/layout/vList5"/>
    <dgm:cxn modelId="{7D596828-37A7-466B-9F43-5942D274CF50}" type="presParOf" srcId="{94671DFA-C8ED-43B4-872C-F961C2F4E1B6}" destId="{2D689DE6-9B57-4B42-A60E-3CB3ECDD72C4}" srcOrd="3" destOrd="0" presId="urn:microsoft.com/office/officeart/2005/8/layout/vList5"/>
    <dgm:cxn modelId="{15632134-9C52-4AB5-B40F-B21D807C4C55}" type="presParOf" srcId="{94671DFA-C8ED-43B4-872C-F961C2F4E1B6}" destId="{9D7B4D6B-631E-421C-9761-AA32B047FA0C}" srcOrd="4" destOrd="0" presId="urn:microsoft.com/office/officeart/2005/8/layout/vList5"/>
    <dgm:cxn modelId="{57C5431D-D1BD-416D-B1D4-0E8AA09B9529}" type="presParOf" srcId="{9D7B4D6B-631E-421C-9761-AA32B047FA0C}" destId="{E25AB473-314B-4193-BA42-1C4BB54F3A8D}" srcOrd="0" destOrd="0" presId="urn:microsoft.com/office/officeart/2005/8/layout/vList5"/>
    <dgm:cxn modelId="{7E4056C8-C9FB-486A-973E-63B99D149306}" type="presParOf" srcId="{9D7B4D6B-631E-421C-9761-AA32B047FA0C}" destId="{6FD3FAB3-2A09-4F60-ABFA-C4B7F7661077}" srcOrd="1" destOrd="0" presId="urn:microsoft.com/office/officeart/2005/8/layout/vList5"/>
    <dgm:cxn modelId="{B7DA3852-B523-449F-BB84-AABD11729556}" type="presParOf" srcId="{94671DFA-C8ED-43B4-872C-F961C2F4E1B6}" destId="{0B0246B7-CE13-4ADE-9559-91CA1D98D7B6}" srcOrd="5" destOrd="0" presId="urn:microsoft.com/office/officeart/2005/8/layout/vList5"/>
    <dgm:cxn modelId="{2CE611FF-B60C-43C0-8DBE-BA9099C804D5}" type="presParOf" srcId="{94671DFA-C8ED-43B4-872C-F961C2F4E1B6}" destId="{8E0CF3EB-0D6C-4E84-8DAE-CD3D7CB00B9F}" srcOrd="6" destOrd="0" presId="urn:microsoft.com/office/officeart/2005/8/layout/vList5"/>
    <dgm:cxn modelId="{C2937D03-18F9-4264-ABF7-ED7CB8413040}" type="presParOf" srcId="{8E0CF3EB-0D6C-4E84-8DAE-CD3D7CB00B9F}" destId="{277D6C8E-2C69-4AAC-B62A-CF25004D20E0}" srcOrd="0" destOrd="0" presId="urn:microsoft.com/office/officeart/2005/8/layout/vList5"/>
    <dgm:cxn modelId="{A7EC3B20-3872-403D-A11B-DBF201FE806D}" type="presParOf" srcId="{8E0CF3EB-0D6C-4E84-8DAE-CD3D7CB00B9F}" destId="{EB22EB27-34EA-4974-8471-C2E28CD65D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74BB73-2756-4927-BAEB-508F5A181F10}" type="doc">
      <dgm:prSet loTypeId="urn:microsoft.com/office/officeart/2005/8/layout/vList2" loCatId="list" qsTypeId="urn:microsoft.com/office/officeart/2005/8/quickstyle/3d4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684DA38-737C-4498-B5C1-AA20F6C4AA5A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Coordinate managers of different functions and division</a:t>
          </a:r>
        </a:p>
      </dgm:t>
    </dgm:pt>
    <dgm:pt modelId="{7BCD9830-0447-4E8C-BBE3-1763123D4FE4}" type="parTrans" cxnId="{C62D1127-7B41-4B9C-9D6D-8C9B202CCFAF}">
      <dgm:prSet/>
      <dgm:spPr/>
      <dgm:t>
        <a:bodyPr/>
        <a:lstStyle/>
        <a:p>
          <a:endParaRPr lang="en-US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B4ECFE-58FC-42DC-B69B-BFAD4CD5AC11}" type="sibTrans" cxnId="{C62D1127-7B41-4B9C-9D6D-8C9B202CCFAF}">
      <dgm:prSet/>
      <dgm:spPr/>
      <dgm:t>
        <a:bodyPr/>
        <a:lstStyle/>
        <a:p>
          <a:endParaRPr lang="en-US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BD2BA3-FFFC-497A-812E-3F786A74CD6D}">
      <dgm:prSet/>
      <dgm:spPr/>
      <dgm:t>
        <a:bodyPr/>
        <a:lstStyle/>
        <a:p>
          <a:r>
            <a: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Focus on Forward Thinking</a:t>
          </a:r>
        </a:p>
      </dgm:t>
    </dgm:pt>
    <dgm:pt modelId="{D2BE4D1C-8203-41C4-8637-E8253B1F785A}" type="parTrans" cxnId="{96348952-2A02-4BBE-9549-359884AB402B}">
      <dgm:prSet/>
      <dgm:spPr/>
      <dgm:t>
        <a:bodyPr/>
        <a:lstStyle/>
        <a:p>
          <a:endParaRPr lang="en-US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F31D30-9EF1-41D1-AC0E-F6E8A8E19619}" type="sibTrans" cxnId="{96348952-2A02-4BBE-9549-359884AB402B}">
      <dgm:prSet/>
      <dgm:spPr/>
      <dgm:t>
        <a:bodyPr/>
        <a:lstStyle/>
        <a:p>
          <a:endParaRPr lang="en-US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58F02-1FCD-4207-BA43-3A618A4E5EFF}">
      <dgm:prSet/>
      <dgm:spPr/>
      <dgm:t>
        <a:bodyPr/>
        <a:lstStyle/>
        <a:p>
          <a:r>
            <a: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Participatory Work Environment</a:t>
          </a:r>
        </a:p>
      </dgm:t>
    </dgm:pt>
    <dgm:pt modelId="{F893A153-1A78-41E4-9E89-E5A7BC8D4730}" type="parTrans" cxnId="{A13CE60E-2A2B-41C3-A6BA-91F92A174AD0}">
      <dgm:prSet/>
      <dgm:spPr/>
      <dgm:t>
        <a:bodyPr/>
        <a:lstStyle/>
        <a:p>
          <a:endParaRPr lang="en-US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9110C-CBF2-4726-9D11-1934C51108B7}" type="sibTrans" cxnId="{A13CE60E-2A2B-41C3-A6BA-91F92A174AD0}">
      <dgm:prSet/>
      <dgm:spPr/>
      <dgm:t>
        <a:bodyPr/>
        <a:lstStyle/>
        <a:p>
          <a:endParaRPr lang="en-US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25468-DF6F-4ADD-B361-7D94839717BA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More Effective Control System</a:t>
          </a:r>
        </a:p>
      </dgm:t>
    </dgm:pt>
    <dgm:pt modelId="{5FF1664E-2215-49CF-8193-305C55F9886C}" type="parTrans" cxnId="{7EAEC2F3-348C-4613-AA2E-FF180742028A}">
      <dgm:prSet/>
      <dgm:spPr/>
      <dgm:t>
        <a:bodyPr/>
        <a:lstStyle/>
        <a:p>
          <a:endParaRPr lang="en-US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7275F-2B26-4F79-AD34-0E8CDE7BF3E5}" type="sibTrans" cxnId="{7EAEC2F3-348C-4613-AA2E-FF180742028A}">
      <dgm:prSet/>
      <dgm:spPr/>
      <dgm:t>
        <a:bodyPr/>
        <a:lstStyle/>
        <a:p>
          <a:endParaRPr lang="en-US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D8034-2137-4707-B3CC-F9544923F178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Reduce Overlapping</a:t>
          </a:r>
        </a:p>
      </dgm:t>
    </dgm:pt>
    <dgm:pt modelId="{95CA3755-5F04-4507-9011-15F9349C1134}" type="parTrans" cxnId="{6ECB7673-204B-46CB-9DD6-ED19FDC62BA5}">
      <dgm:prSet/>
      <dgm:spPr/>
      <dgm:t>
        <a:bodyPr/>
        <a:lstStyle/>
        <a:p>
          <a:endParaRPr lang="en-MY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A7500-E98F-4DCB-BDD9-B58C6DD5DCEE}" type="sibTrans" cxnId="{6ECB7673-204B-46CB-9DD6-ED19FDC62BA5}">
      <dgm:prSet/>
      <dgm:spPr/>
      <dgm:t>
        <a:bodyPr/>
        <a:lstStyle/>
        <a:p>
          <a:endParaRPr lang="en-MY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F456A-18F9-4A7E-A058-8DFBC934846F}">
      <dgm:prSet/>
      <dgm:spPr/>
      <dgm:t>
        <a:bodyPr/>
        <a:lstStyle/>
        <a:p>
          <a:pPr>
            <a:buFontTx/>
            <a:buChar char="•"/>
          </a:pPr>
          <a:r>
            <a: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Resources are effectively and efficiently utilized</a:t>
          </a:r>
        </a:p>
      </dgm:t>
    </dgm:pt>
    <dgm:pt modelId="{22E17E0D-83EA-41DA-ABC3-42828EFE63D9}" type="parTrans" cxnId="{9C057070-66E1-4165-B0AF-82C547EC7345}">
      <dgm:prSet/>
      <dgm:spPr/>
      <dgm:t>
        <a:bodyPr/>
        <a:lstStyle/>
        <a:p>
          <a:endParaRPr lang="en-MY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196A2-FAEC-48F0-9D9D-1ACD855D96AF}" type="sibTrans" cxnId="{9C057070-66E1-4165-B0AF-82C547EC7345}">
      <dgm:prSet/>
      <dgm:spPr/>
      <dgm:t>
        <a:bodyPr/>
        <a:lstStyle/>
        <a:p>
          <a:endParaRPr lang="en-MY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9BA813-060E-45F9-A4F6-7EA6F8437E7E}" type="pres">
      <dgm:prSet presAssocID="{2774BB73-2756-4927-BAEB-508F5A181F10}" presName="linear" presStyleCnt="0">
        <dgm:presLayoutVars>
          <dgm:animLvl val="lvl"/>
          <dgm:resizeHandles val="exact"/>
        </dgm:presLayoutVars>
      </dgm:prSet>
      <dgm:spPr/>
    </dgm:pt>
    <dgm:pt modelId="{0B18B24C-C040-4833-B866-A5FDA9B73E46}" type="pres">
      <dgm:prSet presAssocID="{7684DA38-737C-4498-B5C1-AA20F6C4AA5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900E066-6B10-4E1A-A8D0-465D222B1610}" type="pres">
      <dgm:prSet presAssocID="{4AB4ECFE-58FC-42DC-B69B-BFAD4CD5AC11}" presName="spacer" presStyleCnt="0"/>
      <dgm:spPr/>
    </dgm:pt>
    <dgm:pt modelId="{6C38CDCD-8528-4825-857E-F3ECEF4B3C43}" type="pres">
      <dgm:prSet presAssocID="{52BD2BA3-FFFC-497A-812E-3F786A74CD6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0F91C2-C6EB-4680-9625-AE7177C4A846}" type="pres">
      <dgm:prSet presAssocID="{6DF31D30-9EF1-41D1-AC0E-F6E8A8E19619}" presName="spacer" presStyleCnt="0"/>
      <dgm:spPr/>
    </dgm:pt>
    <dgm:pt modelId="{80F2DBC4-E6C0-472C-9252-821D332B83FD}" type="pres">
      <dgm:prSet presAssocID="{82758F02-1FCD-4207-BA43-3A618A4E5EF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0F8674B-0B2D-4008-A494-64E5A30D8CC1}" type="pres">
      <dgm:prSet presAssocID="{5649110C-CBF2-4726-9D11-1934C51108B7}" presName="spacer" presStyleCnt="0"/>
      <dgm:spPr/>
    </dgm:pt>
    <dgm:pt modelId="{A9389C0F-7C0C-4106-A479-FEBF27D9282C}" type="pres">
      <dgm:prSet presAssocID="{E5A25468-DF6F-4ADD-B361-7D94839717B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1CFE463-9C11-4EAD-8626-F36B0B03EA0F}" type="pres">
      <dgm:prSet presAssocID="{8107275F-2B26-4F79-AD34-0E8CDE7BF3E5}" presName="spacer" presStyleCnt="0"/>
      <dgm:spPr/>
    </dgm:pt>
    <dgm:pt modelId="{AB34CC7F-2039-4EE5-A546-6E35CDFF93A3}" type="pres">
      <dgm:prSet presAssocID="{7FCD8034-2137-4707-B3CC-F9544923F17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01DA0BA-123F-4676-8940-5594FCE48F57}" type="pres">
      <dgm:prSet presAssocID="{645A7500-E98F-4DCB-BDD9-B58C6DD5DCEE}" presName="spacer" presStyleCnt="0"/>
      <dgm:spPr/>
    </dgm:pt>
    <dgm:pt modelId="{221CAC00-A47D-4859-8719-52D19BC946A0}" type="pres">
      <dgm:prSet presAssocID="{E7CF456A-18F9-4A7E-A058-8DFBC934846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13CE60E-2A2B-41C3-A6BA-91F92A174AD0}" srcId="{2774BB73-2756-4927-BAEB-508F5A181F10}" destId="{82758F02-1FCD-4207-BA43-3A618A4E5EFF}" srcOrd="2" destOrd="0" parTransId="{F893A153-1A78-41E4-9E89-E5A7BC8D4730}" sibTransId="{5649110C-CBF2-4726-9D11-1934C51108B7}"/>
    <dgm:cxn modelId="{C62D1127-7B41-4B9C-9D6D-8C9B202CCFAF}" srcId="{2774BB73-2756-4927-BAEB-508F5A181F10}" destId="{7684DA38-737C-4498-B5C1-AA20F6C4AA5A}" srcOrd="0" destOrd="0" parTransId="{7BCD9830-0447-4E8C-BBE3-1763123D4FE4}" sibTransId="{4AB4ECFE-58FC-42DC-B69B-BFAD4CD5AC11}"/>
    <dgm:cxn modelId="{6DE5F031-C63C-4229-9DF7-AEA9A638DFD5}" type="presOf" srcId="{7684DA38-737C-4498-B5C1-AA20F6C4AA5A}" destId="{0B18B24C-C040-4833-B866-A5FDA9B73E46}" srcOrd="0" destOrd="0" presId="urn:microsoft.com/office/officeart/2005/8/layout/vList2"/>
    <dgm:cxn modelId="{3ED52232-69CD-4528-9E55-17742848F4B0}" type="presOf" srcId="{E7CF456A-18F9-4A7E-A058-8DFBC934846F}" destId="{221CAC00-A47D-4859-8719-52D19BC946A0}" srcOrd="0" destOrd="0" presId="urn:microsoft.com/office/officeart/2005/8/layout/vList2"/>
    <dgm:cxn modelId="{1F2C9735-AA55-48C4-8D57-D3AF9C2C0B9D}" type="presOf" srcId="{2774BB73-2756-4927-BAEB-508F5A181F10}" destId="{C69BA813-060E-45F9-A4F6-7EA6F8437E7E}" srcOrd="0" destOrd="0" presId="urn:microsoft.com/office/officeart/2005/8/layout/vList2"/>
    <dgm:cxn modelId="{8DCFD43A-01AF-4331-A6EB-F96045FDC3B1}" type="presOf" srcId="{7FCD8034-2137-4707-B3CC-F9544923F178}" destId="{AB34CC7F-2039-4EE5-A546-6E35CDFF93A3}" srcOrd="0" destOrd="0" presId="urn:microsoft.com/office/officeart/2005/8/layout/vList2"/>
    <dgm:cxn modelId="{9C057070-66E1-4165-B0AF-82C547EC7345}" srcId="{2774BB73-2756-4927-BAEB-508F5A181F10}" destId="{E7CF456A-18F9-4A7E-A058-8DFBC934846F}" srcOrd="5" destOrd="0" parTransId="{22E17E0D-83EA-41DA-ABC3-42828EFE63D9}" sibTransId="{49B196A2-FAEC-48F0-9D9D-1ACD855D96AF}"/>
    <dgm:cxn modelId="{96348952-2A02-4BBE-9549-359884AB402B}" srcId="{2774BB73-2756-4927-BAEB-508F5A181F10}" destId="{52BD2BA3-FFFC-497A-812E-3F786A74CD6D}" srcOrd="1" destOrd="0" parTransId="{D2BE4D1C-8203-41C4-8637-E8253B1F785A}" sibTransId="{6DF31D30-9EF1-41D1-AC0E-F6E8A8E19619}"/>
    <dgm:cxn modelId="{6ECB7673-204B-46CB-9DD6-ED19FDC62BA5}" srcId="{2774BB73-2756-4927-BAEB-508F5A181F10}" destId="{7FCD8034-2137-4707-B3CC-F9544923F178}" srcOrd="4" destOrd="0" parTransId="{95CA3755-5F04-4507-9011-15F9349C1134}" sibTransId="{645A7500-E98F-4DCB-BDD9-B58C6DD5DCEE}"/>
    <dgm:cxn modelId="{B0CA9C79-86F7-4918-8ECF-39542A5F9A02}" type="presOf" srcId="{82758F02-1FCD-4207-BA43-3A618A4E5EFF}" destId="{80F2DBC4-E6C0-472C-9252-821D332B83FD}" srcOrd="0" destOrd="0" presId="urn:microsoft.com/office/officeart/2005/8/layout/vList2"/>
    <dgm:cxn modelId="{A972EA8E-ECA2-4D79-8557-4D80C6EE53B7}" type="presOf" srcId="{52BD2BA3-FFFC-497A-812E-3F786A74CD6D}" destId="{6C38CDCD-8528-4825-857E-F3ECEF4B3C43}" srcOrd="0" destOrd="0" presId="urn:microsoft.com/office/officeart/2005/8/layout/vList2"/>
    <dgm:cxn modelId="{532E34A9-605B-418B-A9D3-F5A7813B938F}" type="presOf" srcId="{E5A25468-DF6F-4ADD-B361-7D94839717BA}" destId="{A9389C0F-7C0C-4106-A479-FEBF27D9282C}" srcOrd="0" destOrd="0" presId="urn:microsoft.com/office/officeart/2005/8/layout/vList2"/>
    <dgm:cxn modelId="{7EAEC2F3-348C-4613-AA2E-FF180742028A}" srcId="{2774BB73-2756-4927-BAEB-508F5A181F10}" destId="{E5A25468-DF6F-4ADD-B361-7D94839717BA}" srcOrd="3" destOrd="0" parTransId="{5FF1664E-2215-49CF-8193-305C55F9886C}" sibTransId="{8107275F-2B26-4F79-AD34-0E8CDE7BF3E5}"/>
    <dgm:cxn modelId="{461F602C-8863-45B4-8981-F40396C0F4D2}" type="presParOf" srcId="{C69BA813-060E-45F9-A4F6-7EA6F8437E7E}" destId="{0B18B24C-C040-4833-B866-A5FDA9B73E46}" srcOrd="0" destOrd="0" presId="urn:microsoft.com/office/officeart/2005/8/layout/vList2"/>
    <dgm:cxn modelId="{7152D8F9-44A4-4351-8766-D063F8B1753B}" type="presParOf" srcId="{C69BA813-060E-45F9-A4F6-7EA6F8437E7E}" destId="{8900E066-6B10-4E1A-A8D0-465D222B1610}" srcOrd="1" destOrd="0" presId="urn:microsoft.com/office/officeart/2005/8/layout/vList2"/>
    <dgm:cxn modelId="{6B8BCDF9-186E-47A0-BF11-F3FED4F1F708}" type="presParOf" srcId="{C69BA813-060E-45F9-A4F6-7EA6F8437E7E}" destId="{6C38CDCD-8528-4825-857E-F3ECEF4B3C43}" srcOrd="2" destOrd="0" presId="urn:microsoft.com/office/officeart/2005/8/layout/vList2"/>
    <dgm:cxn modelId="{2262D45F-D1CD-4CE1-9E69-DF327628BC84}" type="presParOf" srcId="{C69BA813-060E-45F9-A4F6-7EA6F8437E7E}" destId="{6D0F91C2-C6EB-4680-9625-AE7177C4A846}" srcOrd="3" destOrd="0" presId="urn:microsoft.com/office/officeart/2005/8/layout/vList2"/>
    <dgm:cxn modelId="{404819F6-055F-4ABC-91F8-FD8FB29BD072}" type="presParOf" srcId="{C69BA813-060E-45F9-A4F6-7EA6F8437E7E}" destId="{80F2DBC4-E6C0-472C-9252-821D332B83FD}" srcOrd="4" destOrd="0" presId="urn:microsoft.com/office/officeart/2005/8/layout/vList2"/>
    <dgm:cxn modelId="{746928C6-6E72-43E7-8B56-3810A8312518}" type="presParOf" srcId="{C69BA813-060E-45F9-A4F6-7EA6F8437E7E}" destId="{B0F8674B-0B2D-4008-A494-64E5A30D8CC1}" srcOrd="5" destOrd="0" presId="urn:microsoft.com/office/officeart/2005/8/layout/vList2"/>
    <dgm:cxn modelId="{83101F6F-6474-41AA-BDC1-E3DB3C43CB20}" type="presParOf" srcId="{C69BA813-060E-45F9-A4F6-7EA6F8437E7E}" destId="{A9389C0F-7C0C-4106-A479-FEBF27D9282C}" srcOrd="6" destOrd="0" presId="urn:microsoft.com/office/officeart/2005/8/layout/vList2"/>
    <dgm:cxn modelId="{7E280429-F25F-4401-B631-FE67C8107DC6}" type="presParOf" srcId="{C69BA813-060E-45F9-A4F6-7EA6F8437E7E}" destId="{21CFE463-9C11-4EAD-8626-F36B0B03EA0F}" srcOrd="7" destOrd="0" presId="urn:microsoft.com/office/officeart/2005/8/layout/vList2"/>
    <dgm:cxn modelId="{B631CAB4-E32A-4953-B819-5B6C745A53B0}" type="presParOf" srcId="{C69BA813-060E-45F9-A4F6-7EA6F8437E7E}" destId="{AB34CC7F-2039-4EE5-A546-6E35CDFF93A3}" srcOrd="8" destOrd="0" presId="urn:microsoft.com/office/officeart/2005/8/layout/vList2"/>
    <dgm:cxn modelId="{56517E3B-D168-48DF-A8C5-2C32AF2F874E}" type="presParOf" srcId="{C69BA813-060E-45F9-A4F6-7EA6F8437E7E}" destId="{901DA0BA-123F-4676-8940-5594FCE48F57}" srcOrd="9" destOrd="0" presId="urn:microsoft.com/office/officeart/2005/8/layout/vList2"/>
    <dgm:cxn modelId="{F7D33554-A326-4344-9513-4635BA53BEE8}" type="presParOf" srcId="{C69BA813-060E-45F9-A4F6-7EA6F8437E7E}" destId="{221CAC00-A47D-4859-8719-52D19BC946A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6E5E13-1858-491E-920B-A52E3BD3C92A}" type="doc">
      <dgm:prSet loTypeId="urn:microsoft.com/office/officeart/2005/8/layout/vProcess5" loCatId="process" qsTypeId="urn:microsoft.com/office/officeart/2005/8/quickstyle/3d4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7CE3036E-0417-4AB9-8ED0-CA3A2D8C4311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Identify the organization future direction.</a:t>
          </a:r>
        </a:p>
      </dgm:t>
    </dgm:pt>
    <dgm:pt modelId="{868DAAD4-61C2-45DA-BBE5-3C48C94C2606}" type="parTrans" cxnId="{724F06D2-9131-4E09-B558-C1E2D1AE9F1B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E3E7BC60-707F-4CF7-B0B2-B90388404F1B}" type="sibTrans" cxnId="{724F06D2-9131-4E09-B558-C1E2D1AE9F1B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A4205E6-87B6-4F09-984C-304985A2D977}">
      <dgm:prSet/>
      <dgm:spPr/>
      <dgm:t>
        <a:bodyPr/>
        <a:lstStyle/>
        <a:p>
          <a:r>
            <a:rPr lang="en-US">
              <a:solidFill>
                <a:srgbClr val="002060"/>
              </a:solidFill>
            </a:rPr>
            <a:t>Vision statement describes where the organization want to be in future.</a:t>
          </a:r>
        </a:p>
      </dgm:t>
    </dgm:pt>
    <dgm:pt modelId="{70C6CD91-71A5-48E8-BA38-E7501577D742}" type="parTrans" cxnId="{7F3401A4-DBE5-4640-817D-A2B7182D12A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B85C35D-9022-4CCC-835A-8588E0D8BE0D}" type="sibTrans" cxnId="{7F3401A4-DBE5-4640-817D-A2B7182D12A0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17058FB-947D-477A-BDF9-3E8B27EB8F7E}" type="pres">
      <dgm:prSet presAssocID="{8B6E5E13-1858-491E-920B-A52E3BD3C92A}" presName="outerComposite" presStyleCnt="0">
        <dgm:presLayoutVars>
          <dgm:chMax val="5"/>
          <dgm:dir/>
          <dgm:resizeHandles val="exact"/>
        </dgm:presLayoutVars>
      </dgm:prSet>
      <dgm:spPr/>
    </dgm:pt>
    <dgm:pt modelId="{6AA4F299-0728-4907-9527-D4FA86032499}" type="pres">
      <dgm:prSet presAssocID="{8B6E5E13-1858-491E-920B-A52E3BD3C92A}" presName="dummyMaxCanvas" presStyleCnt="0">
        <dgm:presLayoutVars/>
      </dgm:prSet>
      <dgm:spPr/>
    </dgm:pt>
    <dgm:pt modelId="{B6E3A14F-BE4A-4273-BC55-1D1F85D98CAE}" type="pres">
      <dgm:prSet presAssocID="{8B6E5E13-1858-491E-920B-A52E3BD3C92A}" presName="TwoNodes_1" presStyleLbl="node1" presStyleIdx="0" presStyleCnt="2">
        <dgm:presLayoutVars>
          <dgm:bulletEnabled val="1"/>
        </dgm:presLayoutVars>
      </dgm:prSet>
      <dgm:spPr/>
    </dgm:pt>
    <dgm:pt modelId="{666EF9C2-ADF8-4295-9846-88D8B0E4A954}" type="pres">
      <dgm:prSet presAssocID="{8B6E5E13-1858-491E-920B-A52E3BD3C92A}" presName="TwoNodes_2" presStyleLbl="node1" presStyleIdx="1" presStyleCnt="2">
        <dgm:presLayoutVars>
          <dgm:bulletEnabled val="1"/>
        </dgm:presLayoutVars>
      </dgm:prSet>
      <dgm:spPr/>
    </dgm:pt>
    <dgm:pt modelId="{BEA66672-DFF6-4341-9183-FD193DA2489C}" type="pres">
      <dgm:prSet presAssocID="{8B6E5E13-1858-491E-920B-A52E3BD3C92A}" presName="TwoConn_1-2" presStyleLbl="fgAccFollowNode1" presStyleIdx="0" presStyleCnt="1">
        <dgm:presLayoutVars>
          <dgm:bulletEnabled val="1"/>
        </dgm:presLayoutVars>
      </dgm:prSet>
      <dgm:spPr/>
    </dgm:pt>
    <dgm:pt modelId="{00BA058B-CBF4-419B-A668-04741F9C7C37}" type="pres">
      <dgm:prSet presAssocID="{8B6E5E13-1858-491E-920B-A52E3BD3C92A}" presName="TwoNodes_1_text" presStyleLbl="node1" presStyleIdx="1" presStyleCnt="2">
        <dgm:presLayoutVars>
          <dgm:bulletEnabled val="1"/>
        </dgm:presLayoutVars>
      </dgm:prSet>
      <dgm:spPr/>
    </dgm:pt>
    <dgm:pt modelId="{D0644B81-D7E8-455B-9A01-959EB5645636}" type="pres">
      <dgm:prSet presAssocID="{8B6E5E13-1858-491E-920B-A52E3BD3C92A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4014E4B-8F6C-41C4-B7F4-64164593C44B}" type="presOf" srcId="{8B6E5E13-1858-491E-920B-A52E3BD3C92A}" destId="{817058FB-947D-477A-BDF9-3E8B27EB8F7E}" srcOrd="0" destOrd="0" presId="urn:microsoft.com/office/officeart/2005/8/layout/vProcess5"/>
    <dgm:cxn modelId="{5407EF53-6D9D-4B3F-A5E0-668A4B8B0855}" type="presOf" srcId="{7CE3036E-0417-4AB9-8ED0-CA3A2D8C4311}" destId="{00BA058B-CBF4-419B-A668-04741F9C7C37}" srcOrd="1" destOrd="0" presId="urn:microsoft.com/office/officeart/2005/8/layout/vProcess5"/>
    <dgm:cxn modelId="{519D9957-A37D-4A60-993C-BAB0D920FBE8}" type="presOf" srcId="{9A4205E6-87B6-4F09-984C-304985A2D977}" destId="{666EF9C2-ADF8-4295-9846-88D8B0E4A954}" srcOrd="0" destOrd="0" presId="urn:microsoft.com/office/officeart/2005/8/layout/vProcess5"/>
    <dgm:cxn modelId="{D38D9A7B-1112-431A-B78B-53DA39C435AD}" type="presOf" srcId="{E3E7BC60-707F-4CF7-B0B2-B90388404F1B}" destId="{BEA66672-DFF6-4341-9183-FD193DA2489C}" srcOrd="0" destOrd="0" presId="urn:microsoft.com/office/officeart/2005/8/layout/vProcess5"/>
    <dgm:cxn modelId="{7F3401A4-DBE5-4640-817D-A2B7182D12A0}" srcId="{8B6E5E13-1858-491E-920B-A52E3BD3C92A}" destId="{9A4205E6-87B6-4F09-984C-304985A2D977}" srcOrd="1" destOrd="0" parTransId="{70C6CD91-71A5-48E8-BA38-E7501577D742}" sibTransId="{AB85C35D-9022-4CCC-835A-8588E0D8BE0D}"/>
    <dgm:cxn modelId="{BE09C9A6-7F50-4223-8898-004C6DEC61DC}" type="presOf" srcId="{7CE3036E-0417-4AB9-8ED0-CA3A2D8C4311}" destId="{B6E3A14F-BE4A-4273-BC55-1D1F85D98CAE}" srcOrd="0" destOrd="0" presId="urn:microsoft.com/office/officeart/2005/8/layout/vProcess5"/>
    <dgm:cxn modelId="{724F06D2-9131-4E09-B558-C1E2D1AE9F1B}" srcId="{8B6E5E13-1858-491E-920B-A52E3BD3C92A}" destId="{7CE3036E-0417-4AB9-8ED0-CA3A2D8C4311}" srcOrd="0" destOrd="0" parTransId="{868DAAD4-61C2-45DA-BBE5-3C48C94C2606}" sibTransId="{E3E7BC60-707F-4CF7-B0B2-B90388404F1B}"/>
    <dgm:cxn modelId="{88466EE6-3914-4F30-8EA6-C334AD30197E}" type="presOf" srcId="{9A4205E6-87B6-4F09-984C-304985A2D977}" destId="{D0644B81-D7E8-455B-9A01-959EB5645636}" srcOrd="1" destOrd="0" presId="urn:microsoft.com/office/officeart/2005/8/layout/vProcess5"/>
    <dgm:cxn modelId="{6128E979-3738-4082-A132-19E9ADBBE38C}" type="presParOf" srcId="{817058FB-947D-477A-BDF9-3E8B27EB8F7E}" destId="{6AA4F299-0728-4907-9527-D4FA86032499}" srcOrd="0" destOrd="0" presId="urn:microsoft.com/office/officeart/2005/8/layout/vProcess5"/>
    <dgm:cxn modelId="{D42BB5B9-6B42-4C51-9107-AB8E64B96BDD}" type="presParOf" srcId="{817058FB-947D-477A-BDF9-3E8B27EB8F7E}" destId="{B6E3A14F-BE4A-4273-BC55-1D1F85D98CAE}" srcOrd="1" destOrd="0" presId="urn:microsoft.com/office/officeart/2005/8/layout/vProcess5"/>
    <dgm:cxn modelId="{098649F0-425F-4CC0-B2D8-B01EBB91C409}" type="presParOf" srcId="{817058FB-947D-477A-BDF9-3E8B27EB8F7E}" destId="{666EF9C2-ADF8-4295-9846-88D8B0E4A954}" srcOrd="2" destOrd="0" presId="urn:microsoft.com/office/officeart/2005/8/layout/vProcess5"/>
    <dgm:cxn modelId="{1AD049F0-34A2-4CE8-AC80-890431CF71D3}" type="presParOf" srcId="{817058FB-947D-477A-BDF9-3E8B27EB8F7E}" destId="{BEA66672-DFF6-4341-9183-FD193DA2489C}" srcOrd="3" destOrd="0" presId="urn:microsoft.com/office/officeart/2005/8/layout/vProcess5"/>
    <dgm:cxn modelId="{F71BB9C4-55B7-4007-AFA0-899D828EBE87}" type="presParOf" srcId="{817058FB-947D-477A-BDF9-3E8B27EB8F7E}" destId="{00BA058B-CBF4-419B-A668-04741F9C7C37}" srcOrd="4" destOrd="0" presId="urn:microsoft.com/office/officeart/2005/8/layout/vProcess5"/>
    <dgm:cxn modelId="{432D0BB2-B42B-4F67-ADA7-3682142B75E7}" type="presParOf" srcId="{817058FB-947D-477A-BDF9-3E8B27EB8F7E}" destId="{D0644B81-D7E8-455B-9A01-959EB564563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6E5E13-1858-491E-920B-A52E3BD3C92A}" type="doc">
      <dgm:prSet loTypeId="urn:microsoft.com/office/officeart/2005/8/layout/vProcess5" loCatId="process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8BC4816D-91E7-4373-AFF5-C3AB0A19D81F}">
      <dgm:prSet/>
      <dgm:spPr/>
      <dgm:t>
        <a:bodyPr/>
        <a:lstStyle/>
        <a:p>
          <a:r>
            <a:rPr lang="en-US">
              <a:solidFill>
                <a:srgbClr val="002060"/>
              </a:solidFill>
            </a:rPr>
            <a:t>The means by which an organization can fulfill its purpose.</a:t>
          </a:r>
        </a:p>
      </dgm:t>
    </dgm:pt>
    <dgm:pt modelId="{DF23A51E-E003-4B0B-864F-8CE6925626CE}" type="parTrans" cxnId="{39CC1CB7-A568-44CC-BDC2-9FBEF877A9E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3AC8961-B520-427F-A214-08CB7DA54AE4}" type="sibTrans" cxnId="{39CC1CB7-A568-44CC-BDC2-9FBEF877A9E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B2B7AE4-56FD-48A0-B9AE-F48F65F8D47F}">
      <dgm:prSet/>
      <dgm:spPr/>
      <dgm:t>
        <a:bodyPr/>
        <a:lstStyle/>
        <a:p>
          <a:r>
            <a:rPr lang="en-US">
              <a:solidFill>
                <a:srgbClr val="002060"/>
              </a:solidFill>
            </a:rPr>
            <a:t>Mission statement describes what the organization needs to do now to achieve the vision.</a:t>
          </a:r>
        </a:p>
      </dgm:t>
    </dgm:pt>
    <dgm:pt modelId="{4CDAE895-EF5A-474D-B758-5A7B2FB12215}" type="parTrans" cxnId="{11B8F1BC-5F49-4E03-A934-3DEFE220BB4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D42ED47-C3F5-4A36-895F-B600B009590E}" type="sibTrans" cxnId="{11B8F1BC-5F49-4E03-A934-3DEFE220BB4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E30B6FE-121C-40C2-A692-602272B37FB2}" type="pres">
      <dgm:prSet presAssocID="{8B6E5E13-1858-491E-920B-A52E3BD3C92A}" presName="outerComposite" presStyleCnt="0">
        <dgm:presLayoutVars>
          <dgm:chMax val="5"/>
          <dgm:dir/>
          <dgm:resizeHandles val="exact"/>
        </dgm:presLayoutVars>
      </dgm:prSet>
      <dgm:spPr/>
    </dgm:pt>
    <dgm:pt modelId="{539F7531-A2E6-4538-B04E-6FD0F7414CAF}" type="pres">
      <dgm:prSet presAssocID="{8B6E5E13-1858-491E-920B-A52E3BD3C92A}" presName="dummyMaxCanvas" presStyleCnt="0">
        <dgm:presLayoutVars/>
      </dgm:prSet>
      <dgm:spPr/>
    </dgm:pt>
    <dgm:pt modelId="{9D65EAC6-8B8A-4A9F-B094-D53D92A91A01}" type="pres">
      <dgm:prSet presAssocID="{8B6E5E13-1858-491E-920B-A52E3BD3C92A}" presName="TwoNodes_1" presStyleLbl="node1" presStyleIdx="0" presStyleCnt="2">
        <dgm:presLayoutVars>
          <dgm:bulletEnabled val="1"/>
        </dgm:presLayoutVars>
      </dgm:prSet>
      <dgm:spPr/>
    </dgm:pt>
    <dgm:pt modelId="{11E59275-383E-4346-AFC4-CC87785357B7}" type="pres">
      <dgm:prSet presAssocID="{8B6E5E13-1858-491E-920B-A52E3BD3C92A}" presName="TwoNodes_2" presStyleLbl="node1" presStyleIdx="1" presStyleCnt="2">
        <dgm:presLayoutVars>
          <dgm:bulletEnabled val="1"/>
        </dgm:presLayoutVars>
      </dgm:prSet>
      <dgm:spPr/>
    </dgm:pt>
    <dgm:pt modelId="{7A31C2E4-11DC-4D09-98F9-AD62B915C6A5}" type="pres">
      <dgm:prSet presAssocID="{8B6E5E13-1858-491E-920B-A52E3BD3C92A}" presName="TwoConn_1-2" presStyleLbl="fgAccFollowNode1" presStyleIdx="0" presStyleCnt="1">
        <dgm:presLayoutVars>
          <dgm:bulletEnabled val="1"/>
        </dgm:presLayoutVars>
      </dgm:prSet>
      <dgm:spPr/>
    </dgm:pt>
    <dgm:pt modelId="{AB0F3490-4897-4541-A80A-E8FDF176A262}" type="pres">
      <dgm:prSet presAssocID="{8B6E5E13-1858-491E-920B-A52E3BD3C92A}" presName="TwoNodes_1_text" presStyleLbl="node1" presStyleIdx="1" presStyleCnt="2">
        <dgm:presLayoutVars>
          <dgm:bulletEnabled val="1"/>
        </dgm:presLayoutVars>
      </dgm:prSet>
      <dgm:spPr/>
    </dgm:pt>
    <dgm:pt modelId="{1B50AC76-2420-4A71-BF66-C2868503C0F9}" type="pres">
      <dgm:prSet presAssocID="{8B6E5E13-1858-491E-920B-A52E3BD3C92A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8387D00-ED89-46CF-ADCA-9F1A0B046E31}" type="presOf" srcId="{CB2B7AE4-56FD-48A0-B9AE-F48F65F8D47F}" destId="{11E59275-383E-4346-AFC4-CC87785357B7}" srcOrd="0" destOrd="0" presId="urn:microsoft.com/office/officeart/2005/8/layout/vProcess5"/>
    <dgm:cxn modelId="{6DA02111-EEB2-40D8-BC60-FB9F9AC42C02}" type="presOf" srcId="{CB2B7AE4-56FD-48A0-B9AE-F48F65F8D47F}" destId="{1B50AC76-2420-4A71-BF66-C2868503C0F9}" srcOrd="1" destOrd="0" presId="urn:microsoft.com/office/officeart/2005/8/layout/vProcess5"/>
    <dgm:cxn modelId="{04D05311-C2FC-4EC7-B3EF-7E67B40D0B22}" type="presOf" srcId="{8BC4816D-91E7-4373-AFF5-C3AB0A19D81F}" destId="{AB0F3490-4897-4541-A80A-E8FDF176A262}" srcOrd="1" destOrd="0" presId="urn:microsoft.com/office/officeart/2005/8/layout/vProcess5"/>
    <dgm:cxn modelId="{DB66ED95-A6EB-4C8D-818E-C2656991B8BE}" type="presOf" srcId="{8BC4816D-91E7-4373-AFF5-C3AB0A19D81F}" destId="{9D65EAC6-8B8A-4A9F-B094-D53D92A91A01}" srcOrd="0" destOrd="0" presId="urn:microsoft.com/office/officeart/2005/8/layout/vProcess5"/>
    <dgm:cxn modelId="{39CC1CB7-A568-44CC-BDC2-9FBEF877A9E4}" srcId="{8B6E5E13-1858-491E-920B-A52E3BD3C92A}" destId="{8BC4816D-91E7-4373-AFF5-C3AB0A19D81F}" srcOrd="0" destOrd="0" parTransId="{DF23A51E-E003-4B0B-864F-8CE6925626CE}" sibTransId="{63AC8961-B520-427F-A214-08CB7DA54AE4}"/>
    <dgm:cxn modelId="{11B8F1BC-5F49-4E03-A934-3DEFE220BB47}" srcId="{8B6E5E13-1858-491E-920B-A52E3BD3C92A}" destId="{CB2B7AE4-56FD-48A0-B9AE-F48F65F8D47F}" srcOrd="1" destOrd="0" parTransId="{4CDAE895-EF5A-474D-B758-5A7B2FB12215}" sibTransId="{AD42ED47-C3F5-4A36-895F-B600B009590E}"/>
    <dgm:cxn modelId="{B614DFC3-6E15-44D6-8B5A-3FD3220BD16E}" type="presOf" srcId="{8B6E5E13-1858-491E-920B-A52E3BD3C92A}" destId="{9E30B6FE-121C-40C2-A692-602272B37FB2}" srcOrd="0" destOrd="0" presId="urn:microsoft.com/office/officeart/2005/8/layout/vProcess5"/>
    <dgm:cxn modelId="{A46625DD-6545-41E7-AEEC-926202DD563E}" type="presOf" srcId="{63AC8961-B520-427F-A214-08CB7DA54AE4}" destId="{7A31C2E4-11DC-4D09-98F9-AD62B915C6A5}" srcOrd="0" destOrd="0" presId="urn:microsoft.com/office/officeart/2005/8/layout/vProcess5"/>
    <dgm:cxn modelId="{AC1779DD-87DD-45E9-91F9-EB40BBE52FB0}" type="presParOf" srcId="{9E30B6FE-121C-40C2-A692-602272B37FB2}" destId="{539F7531-A2E6-4538-B04E-6FD0F7414CAF}" srcOrd="0" destOrd="0" presId="urn:microsoft.com/office/officeart/2005/8/layout/vProcess5"/>
    <dgm:cxn modelId="{B6BE9370-0164-42EC-9DA1-99212FEC073B}" type="presParOf" srcId="{9E30B6FE-121C-40C2-A692-602272B37FB2}" destId="{9D65EAC6-8B8A-4A9F-B094-D53D92A91A01}" srcOrd="1" destOrd="0" presId="urn:microsoft.com/office/officeart/2005/8/layout/vProcess5"/>
    <dgm:cxn modelId="{28736BA3-CB9E-4923-B0AA-50372F84C1E0}" type="presParOf" srcId="{9E30B6FE-121C-40C2-A692-602272B37FB2}" destId="{11E59275-383E-4346-AFC4-CC87785357B7}" srcOrd="2" destOrd="0" presId="urn:microsoft.com/office/officeart/2005/8/layout/vProcess5"/>
    <dgm:cxn modelId="{6BD87A94-3E64-49F0-BC4C-6E0AB831AC22}" type="presParOf" srcId="{9E30B6FE-121C-40C2-A692-602272B37FB2}" destId="{7A31C2E4-11DC-4D09-98F9-AD62B915C6A5}" srcOrd="3" destOrd="0" presId="urn:microsoft.com/office/officeart/2005/8/layout/vProcess5"/>
    <dgm:cxn modelId="{93B504C8-BCD8-4B95-9EF7-37B3CBC6F47A}" type="presParOf" srcId="{9E30B6FE-121C-40C2-A692-602272B37FB2}" destId="{AB0F3490-4897-4541-A80A-E8FDF176A262}" srcOrd="4" destOrd="0" presId="urn:microsoft.com/office/officeart/2005/8/layout/vProcess5"/>
    <dgm:cxn modelId="{5309432A-4134-4131-B64C-CCDEA51F0D88}" type="presParOf" srcId="{9E30B6FE-121C-40C2-A692-602272B37FB2}" destId="{1B50AC76-2420-4A71-BF66-C2868503C0F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6E5E13-1858-491E-920B-A52E3BD3C92A}" type="doc">
      <dgm:prSet loTypeId="urn:microsoft.com/office/officeart/2005/8/layout/hierarchy3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80E74B-FE78-4BB2-9D87-05CEDEBE1B3A}">
      <dgm:prSet custT="1"/>
      <dgm:spPr/>
      <dgm:t>
        <a:bodyPr/>
        <a:lstStyle/>
        <a:p>
          <a:r>
            <a:rPr lang="en-US" sz="2000" b="1">
              <a:solidFill>
                <a:srgbClr val="002060"/>
              </a:solidFill>
            </a:rPr>
            <a:t>Strategic planning</a:t>
          </a:r>
        </a:p>
        <a:p>
          <a:r>
            <a:rPr lang="en-MY" sz="2000">
              <a:solidFill>
                <a:srgbClr val="002060"/>
              </a:solidFill>
              <a:latin typeface="+mj-lt"/>
              <a:ea typeface="Times New Roman" panose="02020603050405020304" pitchFamily="18" charset="0"/>
            </a:rPr>
            <a:t>Strategic planning is the process by which an organization makes decisions and takes actions that affect its </a:t>
          </a:r>
          <a:r>
            <a:rPr lang="en-MY" sz="2000" b="1">
              <a:solidFill>
                <a:srgbClr val="002060"/>
              </a:solidFill>
              <a:latin typeface="+mj-lt"/>
              <a:ea typeface="Times New Roman" panose="02020603050405020304" pitchFamily="18" charset="0"/>
            </a:rPr>
            <a:t>long-run performance</a:t>
          </a:r>
          <a:r>
            <a:rPr lang="en-MY" sz="200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lang="en-US" sz="2000" dirty="0">
            <a:solidFill>
              <a:srgbClr val="002060"/>
            </a:solidFill>
          </a:endParaRPr>
        </a:p>
      </dgm:t>
    </dgm:pt>
    <dgm:pt modelId="{3B927E2C-D708-460E-BF02-A31AC7E0B830}" type="sibTrans" cxnId="{ECF07303-E781-4956-93E0-C9D8A10EB388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46794CE4-B6B8-4613-A5CB-687A95E506DA}" type="parTrans" cxnId="{ECF07303-E781-4956-93E0-C9D8A10EB388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0776174B-F722-485D-A70A-98C1401A07B9}">
      <dgm:prSet custT="1"/>
      <dgm:spPr/>
      <dgm:t>
        <a:bodyPr/>
        <a:lstStyle/>
        <a:p>
          <a:r>
            <a:rPr lang="en-US" sz="2000" b="1">
              <a:solidFill>
                <a:srgbClr val="002060"/>
              </a:solidFill>
            </a:rPr>
            <a:t>Tactical/Operational Planning</a:t>
          </a:r>
        </a:p>
        <a:p>
          <a:r>
            <a:rPr lang="en-US" sz="2000">
              <a:solidFill>
                <a:srgbClr val="002060"/>
              </a:solidFill>
            </a:rPr>
            <a:t>Tactical plan is designed to implement all goals set in the strategic plan.  It </a:t>
          </a:r>
          <a:r>
            <a:rPr lang="en-US" sz="2000" b="1">
              <a:solidFill>
                <a:srgbClr val="002060"/>
              </a:solidFill>
            </a:rPr>
            <a:t>outlines actions to achieve strategic plan.</a:t>
          </a:r>
          <a:endParaRPr lang="en-US" sz="2000" dirty="0">
            <a:solidFill>
              <a:srgbClr val="002060"/>
            </a:solidFill>
          </a:endParaRPr>
        </a:p>
      </dgm:t>
    </dgm:pt>
    <dgm:pt modelId="{B4F04613-3957-4615-AA9A-0D6490A6269E}" type="sibTrans" cxnId="{02BC64D2-1957-48D1-9248-3568CA516F0A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8CC0AF3C-2FB6-4788-BC2C-EB13BCF292A8}" type="parTrans" cxnId="{02BC64D2-1957-48D1-9248-3568CA516F0A}">
      <dgm:prSet/>
      <dgm:spPr/>
      <dgm:t>
        <a:bodyPr/>
        <a:lstStyle/>
        <a:p>
          <a:endParaRPr lang="en-US" sz="1100">
            <a:solidFill>
              <a:srgbClr val="002060"/>
            </a:solidFill>
          </a:endParaRPr>
        </a:p>
      </dgm:t>
    </dgm:pt>
    <dgm:pt modelId="{CB00A09C-6429-4769-8AF0-C2D5C6F3F770}" type="pres">
      <dgm:prSet presAssocID="{8B6E5E13-1858-491E-920B-A52E3BD3C9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02A290-BB76-40FA-8D07-368BAB9351C1}" type="pres">
      <dgm:prSet presAssocID="{BE80E74B-FE78-4BB2-9D87-05CEDEBE1B3A}" presName="root" presStyleCnt="0"/>
      <dgm:spPr/>
    </dgm:pt>
    <dgm:pt modelId="{F15AFA4C-3FF5-4616-B815-7517D2DEECF0}" type="pres">
      <dgm:prSet presAssocID="{BE80E74B-FE78-4BB2-9D87-05CEDEBE1B3A}" presName="rootComposite" presStyleCnt="0"/>
      <dgm:spPr/>
    </dgm:pt>
    <dgm:pt modelId="{9DB194A7-9877-4805-A25F-7BD7C64C6B7D}" type="pres">
      <dgm:prSet presAssocID="{BE80E74B-FE78-4BB2-9D87-05CEDEBE1B3A}" presName="rootText" presStyleLbl="node1" presStyleIdx="0" presStyleCnt="2" custLinFactNeighborX="793" custLinFactNeighborY="529"/>
      <dgm:spPr/>
    </dgm:pt>
    <dgm:pt modelId="{68E16732-A50A-422D-9018-387CDBAC4E39}" type="pres">
      <dgm:prSet presAssocID="{BE80E74B-FE78-4BB2-9D87-05CEDEBE1B3A}" presName="rootConnector" presStyleLbl="node1" presStyleIdx="0" presStyleCnt="2"/>
      <dgm:spPr/>
    </dgm:pt>
    <dgm:pt modelId="{0897E10E-5DA5-4A44-BB29-DF208E17F398}" type="pres">
      <dgm:prSet presAssocID="{BE80E74B-FE78-4BB2-9D87-05CEDEBE1B3A}" presName="childShape" presStyleCnt="0"/>
      <dgm:spPr/>
    </dgm:pt>
    <dgm:pt modelId="{671D4555-81EF-4099-897F-98CC9D6CDC1C}" type="pres">
      <dgm:prSet presAssocID="{0776174B-F722-485D-A70A-98C1401A07B9}" presName="root" presStyleCnt="0"/>
      <dgm:spPr/>
    </dgm:pt>
    <dgm:pt modelId="{517A71AF-5E50-47B5-83F0-20BED38223FB}" type="pres">
      <dgm:prSet presAssocID="{0776174B-F722-485D-A70A-98C1401A07B9}" presName="rootComposite" presStyleCnt="0"/>
      <dgm:spPr/>
    </dgm:pt>
    <dgm:pt modelId="{54B1867F-3820-4E18-A945-F7C510622DF3}" type="pres">
      <dgm:prSet presAssocID="{0776174B-F722-485D-A70A-98C1401A07B9}" presName="rootText" presStyleLbl="node1" presStyleIdx="1" presStyleCnt="2"/>
      <dgm:spPr/>
    </dgm:pt>
    <dgm:pt modelId="{1EF68A90-E741-4E09-B1F4-29D175EC97D5}" type="pres">
      <dgm:prSet presAssocID="{0776174B-F722-485D-A70A-98C1401A07B9}" presName="rootConnector" presStyleLbl="node1" presStyleIdx="1" presStyleCnt="2"/>
      <dgm:spPr/>
    </dgm:pt>
    <dgm:pt modelId="{69423058-2C52-45BA-8218-FFD380D0C09D}" type="pres">
      <dgm:prSet presAssocID="{0776174B-F722-485D-A70A-98C1401A07B9}" presName="childShape" presStyleCnt="0"/>
      <dgm:spPr/>
    </dgm:pt>
  </dgm:ptLst>
  <dgm:cxnLst>
    <dgm:cxn modelId="{ECF07303-E781-4956-93E0-C9D8A10EB388}" srcId="{8B6E5E13-1858-491E-920B-A52E3BD3C92A}" destId="{BE80E74B-FE78-4BB2-9D87-05CEDEBE1B3A}" srcOrd="0" destOrd="0" parTransId="{46794CE4-B6B8-4613-A5CB-687A95E506DA}" sibTransId="{3B927E2C-D708-460E-BF02-A31AC7E0B830}"/>
    <dgm:cxn modelId="{69479313-97A0-4473-A756-FF6D084CF3BF}" type="presOf" srcId="{BE80E74B-FE78-4BB2-9D87-05CEDEBE1B3A}" destId="{9DB194A7-9877-4805-A25F-7BD7C64C6B7D}" srcOrd="0" destOrd="0" presId="urn:microsoft.com/office/officeart/2005/8/layout/hierarchy3"/>
    <dgm:cxn modelId="{8C223547-6F97-4B8F-BC15-0241DE96A50C}" type="presOf" srcId="{8B6E5E13-1858-491E-920B-A52E3BD3C92A}" destId="{CB00A09C-6429-4769-8AF0-C2D5C6F3F770}" srcOrd="0" destOrd="0" presId="urn:microsoft.com/office/officeart/2005/8/layout/hierarchy3"/>
    <dgm:cxn modelId="{415A75A7-9751-4F40-AF37-5284D1E45084}" type="presOf" srcId="{0776174B-F722-485D-A70A-98C1401A07B9}" destId="{54B1867F-3820-4E18-A945-F7C510622DF3}" srcOrd="0" destOrd="0" presId="urn:microsoft.com/office/officeart/2005/8/layout/hierarchy3"/>
    <dgm:cxn modelId="{36D90AAE-9EDD-4156-94A5-5447D281B1DC}" type="presOf" srcId="{BE80E74B-FE78-4BB2-9D87-05CEDEBE1B3A}" destId="{68E16732-A50A-422D-9018-387CDBAC4E39}" srcOrd="1" destOrd="0" presId="urn:microsoft.com/office/officeart/2005/8/layout/hierarchy3"/>
    <dgm:cxn modelId="{9BE5D6C2-6D1E-4152-9496-FDBF4BAC9E4F}" type="presOf" srcId="{0776174B-F722-485D-A70A-98C1401A07B9}" destId="{1EF68A90-E741-4E09-B1F4-29D175EC97D5}" srcOrd="1" destOrd="0" presId="urn:microsoft.com/office/officeart/2005/8/layout/hierarchy3"/>
    <dgm:cxn modelId="{02BC64D2-1957-48D1-9248-3568CA516F0A}" srcId="{8B6E5E13-1858-491E-920B-A52E3BD3C92A}" destId="{0776174B-F722-485D-A70A-98C1401A07B9}" srcOrd="1" destOrd="0" parTransId="{8CC0AF3C-2FB6-4788-BC2C-EB13BCF292A8}" sibTransId="{B4F04613-3957-4615-AA9A-0D6490A6269E}"/>
    <dgm:cxn modelId="{519AB6F2-5C8F-49EF-BCD3-CC013E297275}" type="presParOf" srcId="{CB00A09C-6429-4769-8AF0-C2D5C6F3F770}" destId="{1602A290-BB76-40FA-8D07-368BAB9351C1}" srcOrd="0" destOrd="0" presId="urn:microsoft.com/office/officeart/2005/8/layout/hierarchy3"/>
    <dgm:cxn modelId="{68EC7FBC-B042-4893-A7CA-9A3A7A9A211E}" type="presParOf" srcId="{1602A290-BB76-40FA-8D07-368BAB9351C1}" destId="{F15AFA4C-3FF5-4616-B815-7517D2DEECF0}" srcOrd="0" destOrd="0" presId="urn:microsoft.com/office/officeart/2005/8/layout/hierarchy3"/>
    <dgm:cxn modelId="{4A1EE00B-2041-4424-91FE-BE75183085AA}" type="presParOf" srcId="{F15AFA4C-3FF5-4616-B815-7517D2DEECF0}" destId="{9DB194A7-9877-4805-A25F-7BD7C64C6B7D}" srcOrd="0" destOrd="0" presId="urn:microsoft.com/office/officeart/2005/8/layout/hierarchy3"/>
    <dgm:cxn modelId="{3F1EAC80-EAEB-4A54-8875-0DAE1552BC1E}" type="presParOf" srcId="{F15AFA4C-3FF5-4616-B815-7517D2DEECF0}" destId="{68E16732-A50A-422D-9018-387CDBAC4E39}" srcOrd="1" destOrd="0" presId="urn:microsoft.com/office/officeart/2005/8/layout/hierarchy3"/>
    <dgm:cxn modelId="{CCA9F4AD-FE60-4E76-8689-30DD966196ED}" type="presParOf" srcId="{1602A290-BB76-40FA-8D07-368BAB9351C1}" destId="{0897E10E-5DA5-4A44-BB29-DF208E17F398}" srcOrd="1" destOrd="0" presId="urn:microsoft.com/office/officeart/2005/8/layout/hierarchy3"/>
    <dgm:cxn modelId="{BCB855F6-78E2-48A8-8153-25D3F5BFEBAC}" type="presParOf" srcId="{CB00A09C-6429-4769-8AF0-C2D5C6F3F770}" destId="{671D4555-81EF-4099-897F-98CC9D6CDC1C}" srcOrd="1" destOrd="0" presId="urn:microsoft.com/office/officeart/2005/8/layout/hierarchy3"/>
    <dgm:cxn modelId="{9EF0AF12-43FE-4F22-9D8A-8BB067A17B2F}" type="presParOf" srcId="{671D4555-81EF-4099-897F-98CC9D6CDC1C}" destId="{517A71AF-5E50-47B5-83F0-20BED38223FB}" srcOrd="0" destOrd="0" presId="urn:microsoft.com/office/officeart/2005/8/layout/hierarchy3"/>
    <dgm:cxn modelId="{87641952-C508-4107-ABE6-871B30D7D17F}" type="presParOf" srcId="{517A71AF-5E50-47B5-83F0-20BED38223FB}" destId="{54B1867F-3820-4E18-A945-F7C510622DF3}" srcOrd="0" destOrd="0" presId="urn:microsoft.com/office/officeart/2005/8/layout/hierarchy3"/>
    <dgm:cxn modelId="{43DAA23B-F06F-43F4-A019-ED42C91C9EC0}" type="presParOf" srcId="{517A71AF-5E50-47B5-83F0-20BED38223FB}" destId="{1EF68A90-E741-4E09-B1F4-29D175EC97D5}" srcOrd="1" destOrd="0" presId="urn:microsoft.com/office/officeart/2005/8/layout/hierarchy3"/>
    <dgm:cxn modelId="{5ECDC050-1605-4B99-83AA-1417A7062F49}" type="presParOf" srcId="{671D4555-81EF-4099-897F-98CC9D6CDC1C}" destId="{69423058-2C52-45BA-8218-FFD380D0C09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70B64D-B1A4-4EF5-947E-73ACC766E548}" type="doc">
      <dgm:prSet loTypeId="urn:microsoft.com/office/officeart/2005/8/layout/vProcess5" loCatId="process" qsTypeId="urn:microsoft.com/office/officeart/2005/8/quickstyle/3d4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2CD5353-CD15-4913-BC60-BFF0809E2408}">
      <dgm:prSet/>
      <dgm:spPr/>
      <dgm:t>
        <a:bodyPr/>
        <a:lstStyle/>
        <a:p>
          <a:r>
            <a:rPr lang="en-MY">
              <a:solidFill>
                <a:srgbClr val="002060"/>
              </a:solidFill>
            </a:rPr>
            <a:t>Operational plan is designed to implement specific action steps to support strategic and tactical plan. It governs </a:t>
          </a:r>
          <a:r>
            <a:rPr lang="en-MY" b="1">
              <a:solidFill>
                <a:srgbClr val="002060"/>
              </a:solidFill>
            </a:rPr>
            <a:t>the day-to-day operations</a:t>
          </a:r>
          <a:r>
            <a:rPr lang="en-MY">
              <a:solidFill>
                <a:srgbClr val="002060"/>
              </a:solidFill>
            </a:rPr>
            <a:t> of an organization.</a:t>
          </a:r>
          <a:endParaRPr lang="en-US" dirty="0">
            <a:solidFill>
              <a:srgbClr val="002060"/>
            </a:solidFill>
          </a:endParaRPr>
        </a:p>
      </dgm:t>
    </dgm:pt>
    <dgm:pt modelId="{72C6B39F-118C-4F52-9E0C-C18B65B047C0}" type="parTrans" cxnId="{6EE5270F-6DCC-4D4F-98A4-D01831D4C55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C32DE01-25C5-4C8A-A771-0A16944DFDD4}" type="sibTrans" cxnId="{6EE5270F-6DCC-4D4F-98A4-D01831D4C55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CE30135-828C-4ACA-A390-5592EFB23FCA}">
      <dgm:prSet/>
      <dgm:spPr/>
      <dgm:t>
        <a:bodyPr/>
        <a:lstStyle/>
        <a:p>
          <a:r>
            <a:rPr lang="en-MY" b="1">
              <a:solidFill>
                <a:srgbClr val="002060"/>
              </a:solidFill>
            </a:rPr>
            <a:t>Two types of operational planning</a:t>
          </a:r>
          <a:endParaRPr lang="en-US" b="1" dirty="0">
            <a:solidFill>
              <a:srgbClr val="002060"/>
            </a:solidFill>
          </a:endParaRPr>
        </a:p>
      </dgm:t>
    </dgm:pt>
    <dgm:pt modelId="{5B89D1CE-C09B-4512-8F93-F6BE7367EDCA}" type="parTrans" cxnId="{42484881-DEAA-47E1-9883-D8ED6A3B6BA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558EBFD-5FD4-443A-BB96-167C8C6EE84D}" type="sibTrans" cxnId="{42484881-DEAA-47E1-9883-D8ED6A3B6BAD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A68CD0E-4E75-481F-AAAE-B284C07C05DE}">
      <dgm:prSet/>
      <dgm:spPr/>
      <dgm:t>
        <a:bodyPr/>
        <a:lstStyle/>
        <a:p>
          <a:r>
            <a:rPr lang="en-MY">
              <a:solidFill>
                <a:srgbClr val="002060"/>
              </a:solidFill>
            </a:rPr>
            <a:t>Standing plan</a:t>
          </a:r>
          <a:endParaRPr lang="en-US" dirty="0">
            <a:solidFill>
              <a:srgbClr val="002060"/>
            </a:solidFill>
          </a:endParaRPr>
        </a:p>
      </dgm:t>
    </dgm:pt>
    <dgm:pt modelId="{9C8093FB-21D8-4F58-9E67-9819B714894B}" type="parTrans" cxnId="{3649D561-D27C-4769-B24D-32223C7C37B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E3EC190-E2EE-4033-B939-468AC3486826}" type="sibTrans" cxnId="{3649D561-D27C-4769-B24D-32223C7C37B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81DFDC3-BBC0-4B1D-9D96-D67D50D93E5A}">
      <dgm:prSet/>
      <dgm:spPr/>
      <dgm:t>
        <a:bodyPr/>
        <a:lstStyle/>
        <a:p>
          <a:r>
            <a:rPr lang="en-MY">
              <a:solidFill>
                <a:srgbClr val="002060"/>
              </a:solidFill>
            </a:rPr>
            <a:t>Single use plan</a:t>
          </a:r>
          <a:endParaRPr lang="en-US" dirty="0">
            <a:solidFill>
              <a:srgbClr val="002060"/>
            </a:solidFill>
          </a:endParaRPr>
        </a:p>
      </dgm:t>
    </dgm:pt>
    <dgm:pt modelId="{8B30EA75-4490-4210-A634-E1FE32D375C6}" type="parTrans" cxnId="{D731E431-1F10-4109-B37D-E7FA0BAFEAC9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272B0A8-0A9F-4012-A4F6-5CBE7C862004}" type="sibTrans" cxnId="{D731E431-1F10-4109-B37D-E7FA0BAFEAC9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C3E1D84-C54A-4689-8429-046FF16ECA1E}" type="pres">
      <dgm:prSet presAssocID="{8D70B64D-B1A4-4EF5-947E-73ACC766E548}" presName="outerComposite" presStyleCnt="0">
        <dgm:presLayoutVars>
          <dgm:chMax val="5"/>
          <dgm:dir/>
          <dgm:resizeHandles val="exact"/>
        </dgm:presLayoutVars>
      </dgm:prSet>
      <dgm:spPr/>
    </dgm:pt>
    <dgm:pt modelId="{9E381F33-BC93-4456-AB9B-92B2FB1727B3}" type="pres">
      <dgm:prSet presAssocID="{8D70B64D-B1A4-4EF5-947E-73ACC766E548}" presName="dummyMaxCanvas" presStyleCnt="0">
        <dgm:presLayoutVars/>
      </dgm:prSet>
      <dgm:spPr/>
    </dgm:pt>
    <dgm:pt modelId="{6B788752-F345-4F5C-86CC-2366F51583E2}" type="pres">
      <dgm:prSet presAssocID="{8D70B64D-B1A4-4EF5-947E-73ACC766E548}" presName="TwoNodes_1" presStyleLbl="node1" presStyleIdx="0" presStyleCnt="2">
        <dgm:presLayoutVars>
          <dgm:bulletEnabled val="1"/>
        </dgm:presLayoutVars>
      </dgm:prSet>
      <dgm:spPr/>
    </dgm:pt>
    <dgm:pt modelId="{DA98EC3A-8C06-4BD4-8C49-353D6D8C961F}" type="pres">
      <dgm:prSet presAssocID="{8D70B64D-B1A4-4EF5-947E-73ACC766E548}" presName="TwoNodes_2" presStyleLbl="node1" presStyleIdx="1" presStyleCnt="2">
        <dgm:presLayoutVars>
          <dgm:bulletEnabled val="1"/>
        </dgm:presLayoutVars>
      </dgm:prSet>
      <dgm:spPr/>
    </dgm:pt>
    <dgm:pt modelId="{70557716-203C-4176-9066-2CCCB6445221}" type="pres">
      <dgm:prSet presAssocID="{8D70B64D-B1A4-4EF5-947E-73ACC766E548}" presName="TwoConn_1-2" presStyleLbl="fgAccFollowNode1" presStyleIdx="0" presStyleCnt="1">
        <dgm:presLayoutVars>
          <dgm:bulletEnabled val="1"/>
        </dgm:presLayoutVars>
      </dgm:prSet>
      <dgm:spPr/>
    </dgm:pt>
    <dgm:pt modelId="{22AF4263-2ADA-4257-B453-7AD1440E61F7}" type="pres">
      <dgm:prSet presAssocID="{8D70B64D-B1A4-4EF5-947E-73ACC766E548}" presName="TwoNodes_1_text" presStyleLbl="node1" presStyleIdx="1" presStyleCnt="2">
        <dgm:presLayoutVars>
          <dgm:bulletEnabled val="1"/>
        </dgm:presLayoutVars>
      </dgm:prSet>
      <dgm:spPr/>
    </dgm:pt>
    <dgm:pt modelId="{8C4B34E9-767B-4AFA-8AA1-0EE70D3FC0A9}" type="pres">
      <dgm:prSet presAssocID="{8D70B64D-B1A4-4EF5-947E-73ACC766E54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EE5270F-6DCC-4D4F-98A4-D01831D4C556}" srcId="{8D70B64D-B1A4-4EF5-947E-73ACC766E548}" destId="{72CD5353-CD15-4913-BC60-BFF0809E2408}" srcOrd="0" destOrd="0" parTransId="{72C6B39F-118C-4F52-9E0C-C18B65B047C0}" sibTransId="{FC32DE01-25C5-4C8A-A771-0A16944DFDD4}"/>
    <dgm:cxn modelId="{D731E431-1F10-4109-B37D-E7FA0BAFEAC9}" srcId="{1CE30135-828C-4ACA-A390-5592EFB23FCA}" destId="{A81DFDC3-BBC0-4B1D-9D96-D67D50D93E5A}" srcOrd="1" destOrd="0" parTransId="{8B30EA75-4490-4210-A634-E1FE32D375C6}" sibTransId="{4272B0A8-0A9F-4012-A4F6-5CBE7C862004}"/>
    <dgm:cxn modelId="{1CD5CD3C-ED60-4A91-BC24-3EF0C1508239}" type="presOf" srcId="{2A68CD0E-4E75-481F-AAAE-B284C07C05DE}" destId="{8C4B34E9-767B-4AFA-8AA1-0EE70D3FC0A9}" srcOrd="1" destOrd="1" presId="urn:microsoft.com/office/officeart/2005/8/layout/vProcess5"/>
    <dgm:cxn modelId="{7489D55B-0893-48AB-964A-0F74765ADF2C}" type="presOf" srcId="{FC32DE01-25C5-4C8A-A771-0A16944DFDD4}" destId="{70557716-203C-4176-9066-2CCCB6445221}" srcOrd="0" destOrd="0" presId="urn:microsoft.com/office/officeart/2005/8/layout/vProcess5"/>
    <dgm:cxn modelId="{3649D561-D27C-4769-B24D-32223C7C37BA}" srcId="{1CE30135-828C-4ACA-A390-5592EFB23FCA}" destId="{2A68CD0E-4E75-481F-AAAE-B284C07C05DE}" srcOrd="0" destOrd="0" parTransId="{9C8093FB-21D8-4F58-9E67-9819B714894B}" sibTransId="{8E3EC190-E2EE-4033-B939-468AC3486826}"/>
    <dgm:cxn modelId="{929E774E-730B-4423-AFFF-E303E43D6935}" type="presOf" srcId="{A81DFDC3-BBC0-4B1D-9D96-D67D50D93E5A}" destId="{8C4B34E9-767B-4AFA-8AA1-0EE70D3FC0A9}" srcOrd="1" destOrd="2" presId="urn:microsoft.com/office/officeart/2005/8/layout/vProcess5"/>
    <dgm:cxn modelId="{D1BF6570-0204-491E-8726-F871A0BFF133}" type="presOf" srcId="{8D70B64D-B1A4-4EF5-947E-73ACC766E548}" destId="{AC3E1D84-C54A-4689-8429-046FF16ECA1E}" srcOrd="0" destOrd="0" presId="urn:microsoft.com/office/officeart/2005/8/layout/vProcess5"/>
    <dgm:cxn modelId="{42484881-DEAA-47E1-9883-D8ED6A3B6BAD}" srcId="{8D70B64D-B1A4-4EF5-947E-73ACC766E548}" destId="{1CE30135-828C-4ACA-A390-5592EFB23FCA}" srcOrd="1" destOrd="0" parTransId="{5B89D1CE-C09B-4512-8F93-F6BE7367EDCA}" sibTransId="{F558EBFD-5FD4-443A-BB96-167C8C6EE84D}"/>
    <dgm:cxn modelId="{90017D9D-2A21-4BE3-81F5-45A3D395F46F}" type="presOf" srcId="{72CD5353-CD15-4913-BC60-BFF0809E2408}" destId="{6B788752-F345-4F5C-86CC-2366F51583E2}" srcOrd="0" destOrd="0" presId="urn:microsoft.com/office/officeart/2005/8/layout/vProcess5"/>
    <dgm:cxn modelId="{C9BF33CA-B40F-46C9-9877-7E1E9416B058}" type="presOf" srcId="{72CD5353-CD15-4913-BC60-BFF0809E2408}" destId="{22AF4263-2ADA-4257-B453-7AD1440E61F7}" srcOrd="1" destOrd="0" presId="urn:microsoft.com/office/officeart/2005/8/layout/vProcess5"/>
    <dgm:cxn modelId="{B80543CA-14E8-44BC-8E84-186EB25DD64E}" type="presOf" srcId="{1CE30135-828C-4ACA-A390-5592EFB23FCA}" destId="{DA98EC3A-8C06-4BD4-8C49-353D6D8C961F}" srcOrd="0" destOrd="0" presId="urn:microsoft.com/office/officeart/2005/8/layout/vProcess5"/>
    <dgm:cxn modelId="{38478AD2-7FC3-4ABD-ACA7-6932EFB8B138}" type="presOf" srcId="{A81DFDC3-BBC0-4B1D-9D96-D67D50D93E5A}" destId="{DA98EC3A-8C06-4BD4-8C49-353D6D8C961F}" srcOrd="0" destOrd="2" presId="urn:microsoft.com/office/officeart/2005/8/layout/vProcess5"/>
    <dgm:cxn modelId="{5B9F26DD-58D5-4547-AEE0-700E04925790}" type="presOf" srcId="{2A68CD0E-4E75-481F-AAAE-B284C07C05DE}" destId="{DA98EC3A-8C06-4BD4-8C49-353D6D8C961F}" srcOrd="0" destOrd="1" presId="urn:microsoft.com/office/officeart/2005/8/layout/vProcess5"/>
    <dgm:cxn modelId="{1CA72DFD-0D35-4A49-89D1-55D79522B614}" type="presOf" srcId="{1CE30135-828C-4ACA-A390-5592EFB23FCA}" destId="{8C4B34E9-767B-4AFA-8AA1-0EE70D3FC0A9}" srcOrd="1" destOrd="0" presId="urn:microsoft.com/office/officeart/2005/8/layout/vProcess5"/>
    <dgm:cxn modelId="{8F1E3585-9A89-4914-AE53-9870E929BBF2}" type="presParOf" srcId="{AC3E1D84-C54A-4689-8429-046FF16ECA1E}" destId="{9E381F33-BC93-4456-AB9B-92B2FB1727B3}" srcOrd="0" destOrd="0" presId="urn:microsoft.com/office/officeart/2005/8/layout/vProcess5"/>
    <dgm:cxn modelId="{5A527D65-0851-49E5-BD28-723539B740C9}" type="presParOf" srcId="{AC3E1D84-C54A-4689-8429-046FF16ECA1E}" destId="{6B788752-F345-4F5C-86CC-2366F51583E2}" srcOrd="1" destOrd="0" presId="urn:microsoft.com/office/officeart/2005/8/layout/vProcess5"/>
    <dgm:cxn modelId="{B0EEA567-C5B5-4171-AA41-B36C02D356E0}" type="presParOf" srcId="{AC3E1D84-C54A-4689-8429-046FF16ECA1E}" destId="{DA98EC3A-8C06-4BD4-8C49-353D6D8C961F}" srcOrd="2" destOrd="0" presId="urn:microsoft.com/office/officeart/2005/8/layout/vProcess5"/>
    <dgm:cxn modelId="{F5A123AD-778F-43F7-B1A0-6D3EF28A477F}" type="presParOf" srcId="{AC3E1D84-C54A-4689-8429-046FF16ECA1E}" destId="{70557716-203C-4176-9066-2CCCB6445221}" srcOrd="3" destOrd="0" presId="urn:microsoft.com/office/officeart/2005/8/layout/vProcess5"/>
    <dgm:cxn modelId="{2E76011D-F0F7-4BEB-94A7-D5C8325AF6A0}" type="presParOf" srcId="{AC3E1D84-C54A-4689-8429-046FF16ECA1E}" destId="{22AF4263-2ADA-4257-B453-7AD1440E61F7}" srcOrd="4" destOrd="0" presId="urn:microsoft.com/office/officeart/2005/8/layout/vProcess5"/>
    <dgm:cxn modelId="{BE14DDC0-9C9C-4F37-A5D8-A03F3565FD67}" type="presParOf" srcId="{AC3E1D84-C54A-4689-8429-046FF16ECA1E}" destId="{8C4B34E9-767B-4AFA-8AA1-0EE70D3FC0A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70B64D-B1A4-4EF5-947E-73ACC766E548}" type="doc">
      <dgm:prSet loTypeId="urn:microsoft.com/office/officeart/2005/8/layout/hierarchy1" loCatId="hierarchy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2CD5353-CD15-4913-BC60-BFF0809E2408}">
      <dgm:prSet custT="1"/>
      <dgm:spPr/>
      <dgm:t>
        <a:bodyPr/>
        <a:lstStyle/>
        <a:p>
          <a:r>
            <a:rPr lang="en-US" sz="2000" b="1" dirty="0"/>
            <a:t>Standing plan</a:t>
          </a:r>
        </a:p>
        <a:p>
          <a:r>
            <a:rPr lang="en-MY" sz="1700" dirty="0">
              <a:latin typeface="+mj-lt"/>
              <a:ea typeface="Times New Roman" panose="02020603050405020304" pitchFamily="18" charset="0"/>
            </a:rPr>
            <a:t>(Deals with the plan that recur frequently)</a:t>
          </a:r>
          <a:endParaRPr lang="en-US" sz="1700" dirty="0"/>
        </a:p>
      </dgm:t>
    </dgm:pt>
    <dgm:pt modelId="{72C6B39F-118C-4F52-9E0C-C18B65B047C0}" type="parTrans" cxnId="{6EE5270F-6DCC-4D4F-98A4-D01831D4C556}">
      <dgm:prSet/>
      <dgm:spPr/>
      <dgm:t>
        <a:bodyPr/>
        <a:lstStyle/>
        <a:p>
          <a:endParaRPr lang="en-US"/>
        </a:p>
      </dgm:t>
    </dgm:pt>
    <dgm:pt modelId="{FC32DE01-25C5-4C8A-A771-0A16944DFDD4}" type="sibTrans" cxnId="{6EE5270F-6DCC-4D4F-98A4-D01831D4C556}">
      <dgm:prSet/>
      <dgm:spPr/>
      <dgm:t>
        <a:bodyPr/>
        <a:lstStyle/>
        <a:p>
          <a:endParaRPr lang="en-US"/>
        </a:p>
      </dgm:t>
    </dgm:pt>
    <dgm:pt modelId="{1CE30135-828C-4ACA-A390-5592EFB23FCA}">
      <dgm:prSet/>
      <dgm:spPr/>
      <dgm:t>
        <a:bodyPr/>
        <a:lstStyle/>
        <a:p>
          <a:r>
            <a:rPr lang="en-MY" b="1" dirty="0"/>
            <a:t>3 types of standing plan</a:t>
          </a:r>
          <a:endParaRPr lang="en-US" b="1" dirty="0"/>
        </a:p>
      </dgm:t>
    </dgm:pt>
    <dgm:pt modelId="{5B89D1CE-C09B-4512-8F93-F6BE7367EDCA}" type="parTrans" cxnId="{42484881-DEAA-47E1-9883-D8ED6A3B6BAD}">
      <dgm:prSet/>
      <dgm:spPr/>
      <dgm:t>
        <a:bodyPr/>
        <a:lstStyle/>
        <a:p>
          <a:endParaRPr lang="en-US"/>
        </a:p>
      </dgm:t>
    </dgm:pt>
    <dgm:pt modelId="{F558EBFD-5FD4-443A-BB96-167C8C6EE84D}" type="sibTrans" cxnId="{42484881-DEAA-47E1-9883-D8ED6A3B6BAD}">
      <dgm:prSet/>
      <dgm:spPr/>
      <dgm:t>
        <a:bodyPr/>
        <a:lstStyle/>
        <a:p>
          <a:endParaRPr lang="en-US"/>
        </a:p>
      </dgm:t>
    </dgm:pt>
    <dgm:pt modelId="{2A68CD0E-4E75-481F-AAAE-B284C07C05DE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 b="1"/>
            <a:t>Policy</a:t>
          </a:r>
        </a:p>
        <a:p>
          <a:r>
            <a:rPr lang="en-GB">
              <a:latin typeface="Calibri" pitchFamily="34" charset="0"/>
              <a:cs typeface="Calibri" pitchFamily="34" charset="0"/>
            </a:rPr>
            <a:t>general guidelines for decision making within the organization. </a:t>
          </a:r>
          <a:endParaRPr lang="en-US" dirty="0"/>
        </a:p>
      </dgm:t>
    </dgm:pt>
    <dgm:pt modelId="{9C8093FB-21D8-4F58-9E67-9819B714894B}" type="parTrans" cxnId="{3649D561-D27C-4769-B24D-32223C7C37BA}">
      <dgm:prSet/>
      <dgm:spPr/>
      <dgm:t>
        <a:bodyPr/>
        <a:lstStyle/>
        <a:p>
          <a:endParaRPr lang="en-US"/>
        </a:p>
      </dgm:t>
    </dgm:pt>
    <dgm:pt modelId="{8E3EC190-E2EE-4033-B939-468AC3486826}" type="sibTrans" cxnId="{3649D561-D27C-4769-B24D-32223C7C37BA}">
      <dgm:prSet/>
      <dgm:spPr/>
      <dgm:t>
        <a:bodyPr/>
        <a:lstStyle/>
        <a:p>
          <a:endParaRPr lang="en-US"/>
        </a:p>
      </dgm:t>
    </dgm:pt>
    <dgm:pt modelId="{533C48CE-52E7-4821-A9B7-C4FC055CB1EC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US" b="1"/>
            <a:t>Procedure</a:t>
          </a:r>
        </a:p>
        <a:p>
          <a:r>
            <a:rPr lang="en-GB">
              <a:latin typeface="Calibri" pitchFamily="34" charset="0"/>
              <a:cs typeface="Calibri" pitchFamily="34" charset="0"/>
            </a:rPr>
            <a:t>plan that specifies how to proceed in a specific situation that routinely arises </a:t>
          </a:r>
          <a:endParaRPr lang="en-US" dirty="0"/>
        </a:p>
      </dgm:t>
    </dgm:pt>
    <dgm:pt modelId="{F7E7BF72-E291-4B6E-893E-3076CE466EE5}" type="parTrans" cxnId="{802E887E-11B6-4B0A-AE06-777FCAC12549}">
      <dgm:prSet/>
      <dgm:spPr/>
      <dgm:t>
        <a:bodyPr/>
        <a:lstStyle/>
        <a:p>
          <a:endParaRPr lang="en-US"/>
        </a:p>
      </dgm:t>
    </dgm:pt>
    <dgm:pt modelId="{5CDBAE94-C503-42E9-8C4B-9C3264E254A5}" type="sibTrans" cxnId="{802E887E-11B6-4B0A-AE06-777FCAC12549}">
      <dgm:prSet/>
      <dgm:spPr/>
      <dgm:t>
        <a:bodyPr/>
        <a:lstStyle/>
        <a:p>
          <a:endParaRPr lang="en-US"/>
        </a:p>
      </dgm:t>
    </dgm:pt>
    <dgm:pt modelId="{555ABC24-6578-4FFE-A73A-8B3D12C9393F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US" b="1"/>
            <a:t>Rules</a:t>
          </a:r>
        </a:p>
        <a:p>
          <a:r>
            <a:rPr lang="en-GB">
              <a:latin typeface="Calibri" pitchFamily="34" charset="0"/>
              <a:cs typeface="Calibri" pitchFamily="34" charset="0"/>
            </a:rPr>
            <a:t>detailed and specific regulation for action. </a:t>
          </a:r>
          <a:endParaRPr lang="en-US" dirty="0"/>
        </a:p>
      </dgm:t>
    </dgm:pt>
    <dgm:pt modelId="{1BCD459F-7B13-48D0-9C18-5E5C3FEF172A}" type="parTrans" cxnId="{9E04D019-B957-4B90-8661-AF82F1D2D7B6}">
      <dgm:prSet/>
      <dgm:spPr/>
      <dgm:t>
        <a:bodyPr/>
        <a:lstStyle/>
        <a:p>
          <a:endParaRPr lang="en-US"/>
        </a:p>
      </dgm:t>
    </dgm:pt>
    <dgm:pt modelId="{63DBC154-72B5-463A-A43F-6FDE8BD4B699}" type="sibTrans" cxnId="{9E04D019-B957-4B90-8661-AF82F1D2D7B6}">
      <dgm:prSet/>
      <dgm:spPr/>
      <dgm:t>
        <a:bodyPr/>
        <a:lstStyle/>
        <a:p>
          <a:endParaRPr lang="en-US"/>
        </a:p>
      </dgm:t>
    </dgm:pt>
    <dgm:pt modelId="{A98259F7-CAE7-4FCB-A9A8-3C4820BA6904}" type="pres">
      <dgm:prSet presAssocID="{8D70B64D-B1A4-4EF5-947E-73ACC766E5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A59CC2-CE59-4450-B6DD-A06E135E3427}" type="pres">
      <dgm:prSet presAssocID="{72CD5353-CD15-4913-BC60-BFF0809E2408}" presName="hierRoot1" presStyleCnt="0"/>
      <dgm:spPr/>
    </dgm:pt>
    <dgm:pt modelId="{A8CC2A30-2083-4FF6-8F62-FF79BE16C62F}" type="pres">
      <dgm:prSet presAssocID="{72CD5353-CD15-4913-BC60-BFF0809E2408}" presName="composite" presStyleCnt="0"/>
      <dgm:spPr/>
    </dgm:pt>
    <dgm:pt modelId="{36C67465-7CD5-4A67-B56B-ED3A5D84F815}" type="pres">
      <dgm:prSet presAssocID="{72CD5353-CD15-4913-BC60-BFF0809E2408}" presName="background" presStyleLbl="node0" presStyleIdx="0" presStyleCnt="2"/>
      <dgm:spPr/>
    </dgm:pt>
    <dgm:pt modelId="{6A41A39C-66E4-46E1-9795-8C5FE816E86C}" type="pres">
      <dgm:prSet presAssocID="{72CD5353-CD15-4913-BC60-BFF0809E2408}" presName="text" presStyleLbl="fgAcc0" presStyleIdx="0" presStyleCnt="2">
        <dgm:presLayoutVars>
          <dgm:chPref val="3"/>
        </dgm:presLayoutVars>
      </dgm:prSet>
      <dgm:spPr/>
    </dgm:pt>
    <dgm:pt modelId="{AF02B0B6-AAD3-4111-80FD-CDE0AAAD744A}" type="pres">
      <dgm:prSet presAssocID="{72CD5353-CD15-4913-BC60-BFF0809E2408}" presName="hierChild2" presStyleCnt="0"/>
      <dgm:spPr/>
    </dgm:pt>
    <dgm:pt modelId="{261E0D38-DB01-4F89-9B77-6D8C7C2424E4}" type="pres">
      <dgm:prSet presAssocID="{1CE30135-828C-4ACA-A390-5592EFB23FCA}" presName="hierRoot1" presStyleCnt="0"/>
      <dgm:spPr/>
    </dgm:pt>
    <dgm:pt modelId="{BBB0DA3B-5EB2-4AE2-BF6F-EBEA65CB5E59}" type="pres">
      <dgm:prSet presAssocID="{1CE30135-828C-4ACA-A390-5592EFB23FCA}" presName="composite" presStyleCnt="0"/>
      <dgm:spPr/>
    </dgm:pt>
    <dgm:pt modelId="{FA8D2A63-7BC7-4FB0-BC44-FEA853B5D9CD}" type="pres">
      <dgm:prSet presAssocID="{1CE30135-828C-4ACA-A390-5592EFB23FCA}" presName="background" presStyleLbl="node0" presStyleIdx="1" presStyleCnt="2"/>
      <dgm:spPr/>
    </dgm:pt>
    <dgm:pt modelId="{62DA9537-A207-43EF-B28E-A6F02E1C8C8D}" type="pres">
      <dgm:prSet presAssocID="{1CE30135-828C-4ACA-A390-5592EFB23FCA}" presName="text" presStyleLbl="fgAcc0" presStyleIdx="1" presStyleCnt="2">
        <dgm:presLayoutVars>
          <dgm:chPref val="3"/>
        </dgm:presLayoutVars>
      </dgm:prSet>
      <dgm:spPr/>
    </dgm:pt>
    <dgm:pt modelId="{75322493-58D8-42FD-9E87-1F1F672D063F}" type="pres">
      <dgm:prSet presAssocID="{1CE30135-828C-4ACA-A390-5592EFB23FCA}" presName="hierChild2" presStyleCnt="0"/>
      <dgm:spPr/>
    </dgm:pt>
    <dgm:pt modelId="{2B35B3FA-DD12-4282-B96A-74A87AF31FA1}" type="pres">
      <dgm:prSet presAssocID="{9C8093FB-21D8-4F58-9E67-9819B714894B}" presName="Name10" presStyleLbl="parChTrans1D2" presStyleIdx="0" presStyleCnt="3"/>
      <dgm:spPr/>
    </dgm:pt>
    <dgm:pt modelId="{139AF4D0-C802-4D0D-8EA5-A39E09BF50F2}" type="pres">
      <dgm:prSet presAssocID="{2A68CD0E-4E75-481F-AAAE-B284C07C05DE}" presName="hierRoot2" presStyleCnt="0"/>
      <dgm:spPr/>
    </dgm:pt>
    <dgm:pt modelId="{C5D131B1-C2C2-4169-BD9A-690E3B0A36FE}" type="pres">
      <dgm:prSet presAssocID="{2A68CD0E-4E75-481F-AAAE-B284C07C05DE}" presName="composite2" presStyleCnt="0"/>
      <dgm:spPr/>
    </dgm:pt>
    <dgm:pt modelId="{9879B839-508F-4291-AA6E-D510FF609808}" type="pres">
      <dgm:prSet presAssocID="{2A68CD0E-4E75-481F-AAAE-B284C07C05DE}" presName="background2" presStyleLbl="node2" presStyleIdx="0" presStyleCnt="3"/>
      <dgm:spPr>
        <a:solidFill>
          <a:srgbClr val="CCFFFF"/>
        </a:solidFill>
      </dgm:spPr>
    </dgm:pt>
    <dgm:pt modelId="{256CBFA7-2903-4AC4-A345-04D9D658C348}" type="pres">
      <dgm:prSet presAssocID="{2A68CD0E-4E75-481F-AAAE-B284C07C05DE}" presName="text2" presStyleLbl="fgAcc2" presStyleIdx="0" presStyleCnt="3">
        <dgm:presLayoutVars>
          <dgm:chPref val="3"/>
        </dgm:presLayoutVars>
      </dgm:prSet>
      <dgm:spPr/>
    </dgm:pt>
    <dgm:pt modelId="{306BFE99-7946-47DB-82AB-20FEC0E42425}" type="pres">
      <dgm:prSet presAssocID="{2A68CD0E-4E75-481F-AAAE-B284C07C05DE}" presName="hierChild3" presStyleCnt="0"/>
      <dgm:spPr/>
    </dgm:pt>
    <dgm:pt modelId="{A5222BFB-9F41-4AD0-84BC-8212319E82A6}" type="pres">
      <dgm:prSet presAssocID="{F7E7BF72-E291-4B6E-893E-3076CE466EE5}" presName="Name10" presStyleLbl="parChTrans1D2" presStyleIdx="1" presStyleCnt="3"/>
      <dgm:spPr/>
    </dgm:pt>
    <dgm:pt modelId="{D5FE258B-DDE1-4947-8080-964ED78CC3E7}" type="pres">
      <dgm:prSet presAssocID="{533C48CE-52E7-4821-A9B7-C4FC055CB1EC}" presName="hierRoot2" presStyleCnt="0"/>
      <dgm:spPr/>
    </dgm:pt>
    <dgm:pt modelId="{9EF69D50-D82F-43C2-9136-5A5369F45CC4}" type="pres">
      <dgm:prSet presAssocID="{533C48CE-52E7-4821-A9B7-C4FC055CB1EC}" presName="composite2" presStyleCnt="0"/>
      <dgm:spPr/>
    </dgm:pt>
    <dgm:pt modelId="{81CCC8E7-8DF0-4440-86D9-F8E6A0DD85FE}" type="pres">
      <dgm:prSet presAssocID="{533C48CE-52E7-4821-A9B7-C4FC055CB1EC}" presName="background2" presStyleLbl="node2" presStyleIdx="1" presStyleCnt="3"/>
      <dgm:spPr>
        <a:solidFill>
          <a:srgbClr val="CCFFFF"/>
        </a:solidFill>
      </dgm:spPr>
    </dgm:pt>
    <dgm:pt modelId="{CF9EDCA6-8347-43BD-9657-B6F8B5C0E078}" type="pres">
      <dgm:prSet presAssocID="{533C48CE-52E7-4821-A9B7-C4FC055CB1EC}" presName="text2" presStyleLbl="fgAcc2" presStyleIdx="1" presStyleCnt="3">
        <dgm:presLayoutVars>
          <dgm:chPref val="3"/>
        </dgm:presLayoutVars>
      </dgm:prSet>
      <dgm:spPr/>
    </dgm:pt>
    <dgm:pt modelId="{52AA65F9-61D0-43ED-8D1A-B4EB57873972}" type="pres">
      <dgm:prSet presAssocID="{533C48CE-52E7-4821-A9B7-C4FC055CB1EC}" presName="hierChild3" presStyleCnt="0"/>
      <dgm:spPr/>
    </dgm:pt>
    <dgm:pt modelId="{A9FAB7B9-C61D-4BF8-9D7C-51615B473D3B}" type="pres">
      <dgm:prSet presAssocID="{1BCD459F-7B13-48D0-9C18-5E5C3FEF172A}" presName="Name10" presStyleLbl="parChTrans1D2" presStyleIdx="2" presStyleCnt="3"/>
      <dgm:spPr/>
    </dgm:pt>
    <dgm:pt modelId="{574E53DD-AC31-42EC-8636-A91F4DEC308E}" type="pres">
      <dgm:prSet presAssocID="{555ABC24-6578-4FFE-A73A-8B3D12C9393F}" presName="hierRoot2" presStyleCnt="0"/>
      <dgm:spPr/>
    </dgm:pt>
    <dgm:pt modelId="{C088D32F-8778-483C-864F-C46A00BFF6F2}" type="pres">
      <dgm:prSet presAssocID="{555ABC24-6578-4FFE-A73A-8B3D12C9393F}" presName="composite2" presStyleCnt="0"/>
      <dgm:spPr/>
    </dgm:pt>
    <dgm:pt modelId="{F8E78EE7-7157-4FD4-A3A6-9FFAC4555E26}" type="pres">
      <dgm:prSet presAssocID="{555ABC24-6578-4FFE-A73A-8B3D12C9393F}" presName="background2" presStyleLbl="node2" presStyleIdx="2" presStyleCnt="3"/>
      <dgm:spPr>
        <a:solidFill>
          <a:srgbClr val="CCFFFF"/>
        </a:solidFill>
      </dgm:spPr>
    </dgm:pt>
    <dgm:pt modelId="{CAF11E3A-A41D-4E96-B297-F91DBBB26794}" type="pres">
      <dgm:prSet presAssocID="{555ABC24-6578-4FFE-A73A-8B3D12C9393F}" presName="text2" presStyleLbl="fgAcc2" presStyleIdx="2" presStyleCnt="3">
        <dgm:presLayoutVars>
          <dgm:chPref val="3"/>
        </dgm:presLayoutVars>
      </dgm:prSet>
      <dgm:spPr/>
    </dgm:pt>
    <dgm:pt modelId="{AF60026E-1C3C-442F-9CF6-29ABA08058CA}" type="pres">
      <dgm:prSet presAssocID="{555ABC24-6578-4FFE-A73A-8B3D12C9393F}" presName="hierChild3" presStyleCnt="0"/>
      <dgm:spPr/>
    </dgm:pt>
  </dgm:ptLst>
  <dgm:cxnLst>
    <dgm:cxn modelId="{6EE5270F-6DCC-4D4F-98A4-D01831D4C556}" srcId="{8D70B64D-B1A4-4EF5-947E-73ACC766E548}" destId="{72CD5353-CD15-4913-BC60-BFF0809E2408}" srcOrd="0" destOrd="0" parTransId="{72C6B39F-118C-4F52-9E0C-C18B65B047C0}" sibTransId="{FC32DE01-25C5-4C8A-A771-0A16944DFDD4}"/>
    <dgm:cxn modelId="{D4057D18-EE36-4434-93F3-4E814E80878A}" type="presOf" srcId="{1BCD459F-7B13-48D0-9C18-5E5C3FEF172A}" destId="{A9FAB7B9-C61D-4BF8-9D7C-51615B473D3B}" srcOrd="0" destOrd="0" presId="urn:microsoft.com/office/officeart/2005/8/layout/hierarchy1"/>
    <dgm:cxn modelId="{9E04D019-B957-4B90-8661-AF82F1D2D7B6}" srcId="{1CE30135-828C-4ACA-A390-5592EFB23FCA}" destId="{555ABC24-6578-4FFE-A73A-8B3D12C9393F}" srcOrd="2" destOrd="0" parTransId="{1BCD459F-7B13-48D0-9C18-5E5C3FEF172A}" sibTransId="{63DBC154-72B5-463A-A43F-6FDE8BD4B699}"/>
    <dgm:cxn modelId="{179FEF1A-8B87-4EB4-AC62-FD44F9462DDC}" type="presOf" srcId="{F7E7BF72-E291-4B6E-893E-3076CE466EE5}" destId="{A5222BFB-9F41-4AD0-84BC-8212319E82A6}" srcOrd="0" destOrd="0" presId="urn:microsoft.com/office/officeart/2005/8/layout/hierarchy1"/>
    <dgm:cxn modelId="{7117C21E-8421-4940-AB5F-00FF05A2562D}" type="presOf" srcId="{2A68CD0E-4E75-481F-AAAE-B284C07C05DE}" destId="{256CBFA7-2903-4AC4-A345-04D9D658C348}" srcOrd="0" destOrd="0" presId="urn:microsoft.com/office/officeart/2005/8/layout/hierarchy1"/>
    <dgm:cxn modelId="{3649D561-D27C-4769-B24D-32223C7C37BA}" srcId="{1CE30135-828C-4ACA-A390-5592EFB23FCA}" destId="{2A68CD0E-4E75-481F-AAAE-B284C07C05DE}" srcOrd="0" destOrd="0" parTransId="{9C8093FB-21D8-4F58-9E67-9819B714894B}" sibTransId="{8E3EC190-E2EE-4033-B939-468AC3486826}"/>
    <dgm:cxn modelId="{802E887E-11B6-4B0A-AE06-777FCAC12549}" srcId="{1CE30135-828C-4ACA-A390-5592EFB23FCA}" destId="{533C48CE-52E7-4821-A9B7-C4FC055CB1EC}" srcOrd="1" destOrd="0" parTransId="{F7E7BF72-E291-4B6E-893E-3076CE466EE5}" sibTransId="{5CDBAE94-C503-42E9-8C4B-9C3264E254A5}"/>
    <dgm:cxn modelId="{42484881-DEAA-47E1-9883-D8ED6A3B6BAD}" srcId="{8D70B64D-B1A4-4EF5-947E-73ACC766E548}" destId="{1CE30135-828C-4ACA-A390-5592EFB23FCA}" srcOrd="1" destOrd="0" parTransId="{5B89D1CE-C09B-4512-8F93-F6BE7367EDCA}" sibTransId="{F558EBFD-5FD4-443A-BB96-167C8C6EE84D}"/>
    <dgm:cxn modelId="{4BC03789-04A1-47A2-9DDD-D5EF7D35855D}" type="presOf" srcId="{555ABC24-6578-4FFE-A73A-8B3D12C9393F}" destId="{CAF11E3A-A41D-4E96-B297-F91DBBB26794}" srcOrd="0" destOrd="0" presId="urn:microsoft.com/office/officeart/2005/8/layout/hierarchy1"/>
    <dgm:cxn modelId="{882BBCB6-997F-4786-A0DB-CE4CEAFAA7F6}" type="presOf" srcId="{9C8093FB-21D8-4F58-9E67-9819B714894B}" destId="{2B35B3FA-DD12-4282-B96A-74A87AF31FA1}" srcOrd="0" destOrd="0" presId="urn:microsoft.com/office/officeart/2005/8/layout/hierarchy1"/>
    <dgm:cxn modelId="{CC7655C9-9C3F-47FE-8405-BC0C6C09B421}" type="presOf" srcId="{8D70B64D-B1A4-4EF5-947E-73ACC766E548}" destId="{A98259F7-CAE7-4FCB-A9A8-3C4820BA6904}" srcOrd="0" destOrd="0" presId="urn:microsoft.com/office/officeart/2005/8/layout/hierarchy1"/>
    <dgm:cxn modelId="{479AB6E5-E360-4BB9-A74C-D22B35764770}" type="presOf" srcId="{72CD5353-CD15-4913-BC60-BFF0809E2408}" destId="{6A41A39C-66E4-46E1-9795-8C5FE816E86C}" srcOrd="0" destOrd="0" presId="urn:microsoft.com/office/officeart/2005/8/layout/hierarchy1"/>
    <dgm:cxn modelId="{EA5F46FD-9739-4825-B14E-EE393E1CF2D4}" type="presOf" srcId="{1CE30135-828C-4ACA-A390-5592EFB23FCA}" destId="{62DA9537-A207-43EF-B28E-A6F02E1C8C8D}" srcOrd="0" destOrd="0" presId="urn:microsoft.com/office/officeart/2005/8/layout/hierarchy1"/>
    <dgm:cxn modelId="{3D7DDFFF-5EFE-4B3C-8E8A-3BCFCD9019E0}" type="presOf" srcId="{533C48CE-52E7-4821-A9B7-C4FC055CB1EC}" destId="{CF9EDCA6-8347-43BD-9657-B6F8B5C0E078}" srcOrd="0" destOrd="0" presId="urn:microsoft.com/office/officeart/2005/8/layout/hierarchy1"/>
    <dgm:cxn modelId="{07B99A9A-679D-4A22-8035-5E356D3FB8F5}" type="presParOf" srcId="{A98259F7-CAE7-4FCB-A9A8-3C4820BA6904}" destId="{3EA59CC2-CE59-4450-B6DD-A06E135E3427}" srcOrd="0" destOrd="0" presId="urn:microsoft.com/office/officeart/2005/8/layout/hierarchy1"/>
    <dgm:cxn modelId="{68AAC477-0B28-44FD-8060-6741CB61E057}" type="presParOf" srcId="{3EA59CC2-CE59-4450-B6DD-A06E135E3427}" destId="{A8CC2A30-2083-4FF6-8F62-FF79BE16C62F}" srcOrd="0" destOrd="0" presId="urn:microsoft.com/office/officeart/2005/8/layout/hierarchy1"/>
    <dgm:cxn modelId="{282DF53E-902C-4FF7-9409-CB145F88A160}" type="presParOf" srcId="{A8CC2A30-2083-4FF6-8F62-FF79BE16C62F}" destId="{36C67465-7CD5-4A67-B56B-ED3A5D84F815}" srcOrd="0" destOrd="0" presId="urn:microsoft.com/office/officeart/2005/8/layout/hierarchy1"/>
    <dgm:cxn modelId="{142183FE-1BBF-47DB-8E6C-C903D5863C3E}" type="presParOf" srcId="{A8CC2A30-2083-4FF6-8F62-FF79BE16C62F}" destId="{6A41A39C-66E4-46E1-9795-8C5FE816E86C}" srcOrd="1" destOrd="0" presId="urn:microsoft.com/office/officeart/2005/8/layout/hierarchy1"/>
    <dgm:cxn modelId="{3550B6CD-529C-44E5-A06F-7D92521FF8DA}" type="presParOf" srcId="{3EA59CC2-CE59-4450-B6DD-A06E135E3427}" destId="{AF02B0B6-AAD3-4111-80FD-CDE0AAAD744A}" srcOrd="1" destOrd="0" presId="urn:microsoft.com/office/officeart/2005/8/layout/hierarchy1"/>
    <dgm:cxn modelId="{936FC058-3DA9-43FD-83F3-4E600CC654B8}" type="presParOf" srcId="{A98259F7-CAE7-4FCB-A9A8-3C4820BA6904}" destId="{261E0D38-DB01-4F89-9B77-6D8C7C2424E4}" srcOrd="1" destOrd="0" presId="urn:microsoft.com/office/officeart/2005/8/layout/hierarchy1"/>
    <dgm:cxn modelId="{1FF572D7-B13E-41A6-AD13-59E2BD95C233}" type="presParOf" srcId="{261E0D38-DB01-4F89-9B77-6D8C7C2424E4}" destId="{BBB0DA3B-5EB2-4AE2-BF6F-EBEA65CB5E59}" srcOrd="0" destOrd="0" presId="urn:microsoft.com/office/officeart/2005/8/layout/hierarchy1"/>
    <dgm:cxn modelId="{B6274465-8D28-4AE9-93A7-B1CE3C95B642}" type="presParOf" srcId="{BBB0DA3B-5EB2-4AE2-BF6F-EBEA65CB5E59}" destId="{FA8D2A63-7BC7-4FB0-BC44-FEA853B5D9CD}" srcOrd="0" destOrd="0" presId="urn:microsoft.com/office/officeart/2005/8/layout/hierarchy1"/>
    <dgm:cxn modelId="{29952210-C7D6-4AFA-9656-CCAFB98969A1}" type="presParOf" srcId="{BBB0DA3B-5EB2-4AE2-BF6F-EBEA65CB5E59}" destId="{62DA9537-A207-43EF-B28E-A6F02E1C8C8D}" srcOrd="1" destOrd="0" presId="urn:microsoft.com/office/officeart/2005/8/layout/hierarchy1"/>
    <dgm:cxn modelId="{332C5E4A-C69E-4E37-8018-D52D1E58791B}" type="presParOf" srcId="{261E0D38-DB01-4F89-9B77-6D8C7C2424E4}" destId="{75322493-58D8-42FD-9E87-1F1F672D063F}" srcOrd="1" destOrd="0" presId="urn:microsoft.com/office/officeart/2005/8/layout/hierarchy1"/>
    <dgm:cxn modelId="{813E4190-2D15-45F1-904C-328648CC9C03}" type="presParOf" srcId="{75322493-58D8-42FD-9E87-1F1F672D063F}" destId="{2B35B3FA-DD12-4282-B96A-74A87AF31FA1}" srcOrd="0" destOrd="0" presId="urn:microsoft.com/office/officeart/2005/8/layout/hierarchy1"/>
    <dgm:cxn modelId="{526212A6-A748-4F55-B3B9-1781D6E5242B}" type="presParOf" srcId="{75322493-58D8-42FD-9E87-1F1F672D063F}" destId="{139AF4D0-C802-4D0D-8EA5-A39E09BF50F2}" srcOrd="1" destOrd="0" presId="urn:microsoft.com/office/officeart/2005/8/layout/hierarchy1"/>
    <dgm:cxn modelId="{48117877-D099-4FC4-AAC4-E61C484E918A}" type="presParOf" srcId="{139AF4D0-C802-4D0D-8EA5-A39E09BF50F2}" destId="{C5D131B1-C2C2-4169-BD9A-690E3B0A36FE}" srcOrd="0" destOrd="0" presId="urn:microsoft.com/office/officeart/2005/8/layout/hierarchy1"/>
    <dgm:cxn modelId="{4C6558AE-E69F-4ED5-A5AD-55EB4C539462}" type="presParOf" srcId="{C5D131B1-C2C2-4169-BD9A-690E3B0A36FE}" destId="{9879B839-508F-4291-AA6E-D510FF609808}" srcOrd="0" destOrd="0" presId="urn:microsoft.com/office/officeart/2005/8/layout/hierarchy1"/>
    <dgm:cxn modelId="{D5D17CD7-FCBE-4CD9-8408-C5384059B504}" type="presParOf" srcId="{C5D131B1-C2C2-4169-BD9A-690E3B0A36FE}" destId="{256CBFA7-2903-4AC4-A345-04D9D658C348}" srcOrd="1" destOrd="0" presId="urn:microsoft.com/office/officeart/2005/8/layout/hierarchy1"/>
    <dgm:cxn modelId="{FF76EE7D-E216-4343-8499-6C11F72F0219}" type="presParOf" srcId="{139AF4D0-C802-4D0D-8EA5-A39E09BF50F2}" destId="{306BFE99-7946-47DB-82AB-20FEC0E42425}" srcOrd="1" destOrd="0" presId="urn:microsoft.com/office/officeart/2005/8/layout/hierarchy1"/>
    <dgm:cxn modelId="{AEB6FCB8-5EFD-4741-9A3B-649B7F924F85}" type="presParOf" srcId="{75322493-58D8-42FD-9E87-1F1F672D063F}" destId="{A5222BFB-9F41-4AD0-84BC-8212319E82A6}" srcOrd="2" destOrd="0" presId="urn:microsoft.com/office/officeart/2005/8/layout/hierarchy1"/>
    <dgm:cxn modelId="{AB1BEF7D-86EF-43A1-A620-4B8634C0B2C0}" type="presParOf" srcId="{75322493-58D8-42FD-9E87-1F1F672D063F}" destId="{D5FE258B-DDE1-4947-8080-964ED78CC3E7}" srcOrd="3" destOrd="0" presId="urn:microsoft.com/office/officeart/2005/8/layout/hierarchy1"/>
    <dgm:cxn modelId="{1B4FBB08-A8D0-4338-8B4E-5458C2ED9C1B}" type="presParOf" srcId="{D5FE258B-DDE1-4947-8080-964ED78CC3E7}" destId="{9EF69D50-D82F-43C2-9136-5A5369F45CC4}" srcOrd="0" destOrd="0" presId="urn:microsoft.com/office/officeart/2005/8/layout/hierarchy1"/>
    <dgm:cxn modelId="{97526040-44F4-4271-B0D2-BA0BE5DDAF1A}" type="presParOf" srcId="{9EF69D50-D82F-43C2-9136-5A5369F45CC4}" destId="{81CCC8E7-8DF0-4440-86D9-F8E6A0DD85FE}" srcOrd="0" destOrd="0" presId="urn:microsoft.com/office/officeart/2005/8/layout/hierarchy1"/>
    <dgm:cxn modelId="{95D4C036-6B0E-4767-90A4-9934A55FBC68}" type="presParOf" srcId="{9EF69D50-D82F-43C2-9136-5A5369F45CC4}" destId="{CF9EDCA6-8347-43BD-9657-B6F8B5C0E078}" srcOrd="1" destOrd="0" presId="urn:microsoft.com/office/officeart/2005/8/layout/hierarchy1"/>
    <dgm:cxn modelId="{65161BEA-7C3A-4771-B807-EDD75758E592}" type="presParOf" srcId="{D5FE258B-DDE1-4947-8080-964ED78CC3E7}" destId="{52AA65F9-61D0-43ED-8D1A-B4EB57873972}" srcOrd="1" destOrd="0" presId="urn:microsoft.com/office/officeart/2005/8/layout/hierarchy1"/>
    <dgm:cxn modelId="{982C1297-BF0F-4E83-9DC2-B96337321414}" type="presParOf" srcId="{75322493-58D8-42FD-9E87-1F1F672D063F}" destId="{A9FAB7B9-C61D-4BF8-9D7C-51615B473D3B}" srcOrd="4" destOrd="0" presId="urn:microsoft.com/office/officeart/2005/8/layout/hierarchy1"/>
    <dgm:cxn modelId="{90299B57-B494-41A6-A0AA-CE419ED6FCAD}" type="presParOf" srcId="{75322493-58D8-42FD-9E87-1F1F672D063F}" destId="{574E53DD-AC31-42EC-8636-A91F4DEC308E}" srcOrd="5" destOrd="0" presId="urn:microsoft.com/office/officeart/2005/8/layout/hierarchy1"/>
    <dgm:cxn modelId="{A5252C8D-0813-403F-B190-2B1246890BED}" type="presParOf" srcId="{574E53DD-AC31-42EC-8636-A91F4DEC308E}" destId="{C088D32F-8778-483C-864F-C46A00BFF6F2}" srcOrd="0" destOrd="0" presId="urn:microsoft.com/office/officeart/2005/8/layout/hierarchy1"/>
    <dgm:cxn modelId="{82635391-5752-4ACC-A32A-98E22764D06B}" type="presParOf" srcId="{C088D32F-8778-483C-864F-C46A00BFF6F2}" destId="{F8E78EE7-7157-4FD4-A3A6-9FFAC4555E26}" srcOrd="0" destOrd="0" presId="urn:microsoft.com/office/officeart/2005/8/layout/hierarchy1"/>
    <dgm:cxn modelId="{56410DC7-6005-4561-9DA1-D3C075B4AF5E}" type="presParOf" srcId="{C088D32F-8778-483C-864F-C46A00BFF6F2}" destId="{CAF11E3A-A41D-4E96-B297-F91DBBB26794}" srcOrd="1" destOrd="0" presId="urn:microsoft.com/office/officeart/2005/8/layout/hierarchy1"/>
    <dgm:cxn modelId="{78F559D3-D97A-4BD5-8273-34CF1D51A60E}" type="presParOf" srcId="{574E53DD-AC31-42EC-8636-A91F4DEC308E}" destId="{AF60026E-1C3C-442F-9CF6-29ABA08058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81A6E-5AA7-49EB-BBF6-F4EC766F7D04}">
      <dsp:nvSpPr>
        <dsp:cNvPr id="0" name=""/>
        <dsp:cNvSpPr/>
      </dsp:nvSpPr>
      <dsp:spPr>
        <a:xfrm>
          <a:off x="0" y="61303"/>
          <a:ext cx="10058399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rgbClr val="002060"/>
              </a:solidFill>
            </a:rPr>
            <a:t>Concept of planning</a:t>
          </a:r>
          <a:endParaRPr lang="en-US" sz="2900" b="1" kern="1200" dirty="0">
            <a:solidFill>
              <a:srgbClr val="002060"/>
            </a:solidFill>
          </a:endParaRPr>
        </a:p>
      </dsp:txBody>
      <dsp:txXfrm>
        <a:off x="33127" y="94430"/>
        <a:ext cx="9992145" cy="612346"/>
      </dsp:txXfrm>
    </dsp:sp>
    <dsp:sp modelId="{676B4C41-6C6B-4F94-BF49-D7ECDABB514A}">
      <dsp:nvSpPr>
        <dsp:cNvPr id="0" name=""/>
        <dsp:cNvSpPr/>
      </dsp:nvSpPr>
      <dsp:spPr>
        <a:xfrm>
          <a:off x="0" y="823423"/>
          <a:ext cx="10058399" cy="678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rgbClr val="002060"/>
              </a:solidFill>
            </a:rPr>
            <a:t>Benefits of planning</a:t>
          </a:r>
        </a:p>
      </dsp:txBody>
      <dsp:txXfrm>
        <a:off x="33127" y="856550"/>
        <a:ext cx="9992145" cy="612346"/>
      </dsp:txXfrm>
    </dsp:sp>
    <dsp:sp modelId="{4208D77B-E762-4746-9BF2-681A683558D7}">
      <dsp:nvSpPr>
        <dsp:cNvPr id="0" name=""/>
        <dsp:cNvSpPr/>
      </dsp:nvSpPr>
      <dsp:spPr>
        <a:xfrm>
          <a:off x="0" y="1585543"/>
          <a:ext cx="10058399" cy="678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rgbClr val="002060"/>
              </a:solidFill>
            </a:rPr>
            <a:t>Vision and Mission statements</a:t>
          </a:r>
        </a:p>
      </dsp:txBody>
      <dsp:txXfrm>
        <a:off x="33127" y="1618670"/>
        <a:ext cx="9992145" cy="612346"/>
      </dsp:txXfrm>
    </dsp:sp>
    <dsp:sp modelId="{24E57DFC-DB1C-4BB3-AAE2-B57FE114C8A0}">
      <dsp:nvSpPr>
        <dsp:cNvPr id="0" name=""/>
        <dsp:cNvSpPr/>
      </dsp:nvSpPr>
      <dsp:spPr>
        <a:xfrm>
          <a:off x="0" y="2347663"/>
          <a:ext cx="10058399" cy="678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rgbClr val="002060"/>
              </a:solidFill>
            </a:rPr>
            <a:t>Types of planning </a:t>
          </a:r>
          <a:r>
            <a:rPr lang="en-US" sz="2900" kern="1200">
              <a:solidFill>
                <a:srgbClr val="002060"/>
              </a:solidFill>
            </a:rPr>
            <a:t> </a:t>
          </a:r>
        </a:p>
      </dsp:txBody>
      <dsp:txXfrm>
        <a:off x="33127" y="2380790"/>
        <a:ext cx="9992145" cy="612346"/>
      </dsp:txXfrm>
    </dsp:sp>
    <dsp:sp modelId="{160ACFAF-087A-4DC3-8165-CF18186319ED}">
      <dsp:nvSpPr>
        <dsp:cNvPr id="0" name=""/>
        <dsp:cNvSpPr/>
      </dsp:nvSpPr>
      <dsp:spPr>
        <a:xfrm>
          <a:off x="0" y="3109783"/>
          <a:ext cx="10058399" cy="678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rgbClr val="002060"/>
              </a:solidFill>
            </a:rPr>
            <a:t>Barriers and overcoming the barriers to planning </a:t>
          </a:r>
        </a:p>
      </dsp:txBody>
      <dsp:txXfrm>
        <a:off x="33127" y="3142910"/>
        <a:ext cx="9992145" cy="6123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1FF75-25C9-49E0-B932-F70CA1914756}">
      <dsp:nvSpPr>
        <dsp:cNvPr id="0" name=""/>
        <dsp:cNvSpPr/>
      </dsp:nvSpPr>
      <dsp:spPr>
        <a:xfrm>
          <a:off x="4905066" y="1419958"/>
          <a:ext cx="2730944" cy="617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951"/>
              </a:lnTo>
              <a:lnTo>
                <a:pt x="2730944" y="410951"/>
              </a:lnTo>
              <a:lnTo>
                <a:pt x="2730944" y="6179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95E79-4202-471F-9AEF-803AEFA9626F}">
      <dsp:nvSpPr>
        <dsp:cNvPr id="0" name=""/>
        <dsp:cNvSpPr/>
      </dsp:nvSpPr>
      <dsp:spPr>
        <a:xfrm>
          <a:off x="4859346" y="1419958"/>
          <a:ext cx="91440" cy="6498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84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166D2-927E-46DB-B65A-7264F5D7D7D2}">
      <dsp:nvSpPr>
        <dsp:cNvPr id="0" name=""/>
        <dsp:cNvSpPr/>
      </dsp:nvSpPr>
      <dsp:spPr>
        <a:xfrm>
          <a:off x="2174122" y="1419958"/>
          <a:ext cx="2730944" cy="649840"/>
        </a:xfrm>
        <a:custGeom>
          <a:avLst/>
          <a:gdLst/>
          <a:ahLst/>
          <a:cxnLst/>
          <a:rect l="0" t="0" r="0" b="0"/>
          <a:pathLst>
            <a:path>
              <a:moveTo>
                <a:pt x="2730944" y="0"/>
              </a:moveTo>
              <a:lnTo>
                <a:pt x="2730944" y="442847"/>
              </a:lnTo>
              <a:lnTo>
                <a:pt x="0" y="442847"/>
              </a:lnTo>
              <a:lnTo>
                <a:pt x="0" y="64984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EA70-D5E5-4FDB-A122-3CB54AF8E40D}">
      <dsp:nvSpPr>
        <dsp:cNvPr id="0" name=""/>
        <dsp:cNvSpPr/>
      </dsp:nvSpPr>
      <dsp:spPr>
        <a:xfrm>
          <a:off x="1046282" y="11736"/>
          <a:ext cx="2234408" cy="14188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DC9A-3805-4150-8A3E-8572EE738D10}">
      <dsp:nvSpPr>
        <dsp:cNvPr id="0" name=""/>
        <dsp:cNvSpPr/>
      </dsp:nvSpPr>
      <dsp:spPr>
        <a:xfrm>
          <a:off x="1294549" y="247590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Single use  plan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itchFamily="34" charset="0"/>
              <a:cs typeface="Calibri" pitchFamily="34" charset="0"/>
            </a:rPr>
            <a:t>A plan that is used to meet the needs of a particular or unique situation</a:t>
          </a:r>
          <a:endParaRPr lang="en-US" sz="1600" kern="1200" dirty="0"/>
        </a:p>
      </dsp:txBody>
      <dsp:txXfrm>
        <a:off x="1336106" y="289147"/>
        <a:ext cx="2151294" cy="1335735"/>
      </dsp:txXfrm>
    </dsp:sp>
    <dsp:sp modelId="{B375B408-A588-467A-90D3-AF161DE87500}">
      <dsp:nvSpPr>
        <dsp:cNvPr id="0" name=""/>
        <dsp:cNvSpPr/>
      </dsp:nvSpPr>
      <dsp:spPr>
        <a:xfrm>
          <a:off x="3787861" y="1109"/>
          <a:ext cx="2234408" cy="14188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5A5B5-4B82-4752-BFA3-6D382B109465}">
      <dsp:nvSpPr>
        <dsp:cNvPr id="0" name=""/>
        <dsp:cNvSpPr/>
      </dsp:nvSpPr>
      <dsp:spPr>
        <a:xfrm>
          <a:off x="4036129" y="23696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1" kern="1200" dirty="0"/>
            <a:t>3 types of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b="1" kern="1200" dirty="0"/>
            <a:t>single use plan</a:t>
          </a:r>
          <a:endParaRPr lang="en-US" sz="1400" b="1" kern="1200" dirty="0"/>
        </a:p>
      </dsp:txBody>
      <dsp:txXfrm>
        <a:off x="4077686" y="278520"/>
        <a:ext cx="2151294" cy="1335735"/>
      </dsp:txXfrm>
    </dsp:sp>
    <dsp:sp modelId="{FC57EEB7-81A1-4ED2-812B-2FD8D73CB491}">
      <dsp:nvSpPr>
        <dsp:cNvPr id="0" name=""/>
        <dsp:cNvSpPr/>
      </dsp:nvSpPr>
      <dsp:spPr>
        <a:xfrm>
          <a:off x="1056917" y="2069799"/>
          <a:ext cx="2234408" cy="14188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661BA-D5B0-4D15-BA73-FDE8789081DD}">
      <dsp:nvSpPr>
        <dsp:cNvPr id="0" name=""/>
        <dsp:cNvSpPr/>
      </dsp:nvSpPr>
      <dsp:spPr>
        <a:xfrm>
          <a:off x="1305185" y="230565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Program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itchFamily="34" charset="0"/>
              <a:cs typeface="Calibri" pitchFamily="34" charset="0"/>
            </a:rPr>
            <a:t>plan that govern a comprehensive set of activities designed to accomplish a particular sets of goals. </a:t>
          </a:r>
          <a:endParaRPr lang="en-US" sz="1400" kern="1200" dirty="0"/>
        </a:p>
      </dsp:txBody>
      <dsp:txXfrm>
        <a:off x="1346742" y="2347210"/>
        <a:ext cx="2151294" cy="1335735"/>
      </dsp:txXfrm>
    </dsp:sp>
    <dsp:sp modelId="{944E1BB0-9401-4C53-987D-FDBBD2311945}">
      <dsp:nvSpPr>
        <dsp:cNvPr id="0" name=""/>
        <dsp:cNvSpPr/>
      </dsp:nvSpPr>
      <dsp:spPr>
        <a:xfrm>
          <a:off x="3787861" y="2069799"/>
          <a:ext cx="2234408" cy="14188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B9602-0677-491F-ACBA-5A619461DB7D}">
      <dsp:nvSpPr>
        <dsp:cNvPr id="0" name=""/>
        <dsp:cNvSpPr/>
      </dsp:nvSpPr>
      <dsp:spPr>
        <a:xfrm>
          <a:off x="4036129" y="230565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Project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itchFamily="34" charset="0"/>
              <a:cs typeface="Calibri" pitchFamily="34" charset="0"/>
            </a:rPr>
            <a:t>plan that direct the efforts of individuals or work group towards the achievement of goals</a:t>
          </a:r>
          <a:endParaRPr lang="en-US" sz="1400" kern="1200" dirty="0"/>
        </a:p>
      </dsp:txBody>
      <dsp:txXfrm>
        <a:off x="4077686" y="2347210"/>
        <a:ext cx="2151294" cy="1335735"/>
      </dsp:txXfrm>
    </dsp:sp>
    <dsp:sp modelId="{B79DBE08-B902-4A26-A99D-E7E3B73B5CBC}">
      <dsp:nvSpPr>
        <dsp:cNvPr id="0" name=""/>
        <dsp:cNvSpPr/>
      </dsp:nvSpPr>
      <dsp:spPr>
        <a:xfrm>
          <a:off x="6518805" y="2037903"/>
          <a:ext cx="2234408" cy="14188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DE377-1516-42F7-8713-C20F1232E565}">
      <dsp:nvSpPr>
        <dsp:cNvPr id="0" name=""/>
        <dsp:cNvSpPr/>
      </dsp:nvSpPr>
      <dsp:spPr>
        <a:xfrm>
          <a:off x="6767073" y="2273757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Budgets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Calibri" pitchFamily="34" charset="0"/>
              <a:cs typeface="Calibri" pitchFamily="34" charset="0"/>
            </a:rPr>
            <a:t>plan that specify how financial resources should be allocated. </a:t>
          </a:r>
          <a:endParaRPr lang="en-US" sz="1400" kern="1200" dirty="0"/>
        </a:p>
      </dsp:txBody>
      <dsp:txXfrm>
        <a:off x="6808630" y="2315314"/>
        <a:ext cx="2151294" cy="13357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B349F-BBA0-4BD0-8EFF-86F70FA78860}">
      <dsp:nvSpPr>
        <dsp:cNvPr id="0" name=""/>
        <dsp:cNvSpPr/>
      </dsp:nvSpPr>
      <dsp:spPr>
        <a:xfrm>
          <a:off x="0" y="63526"/>
          <a:ext cx="10058399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2060"/>
              </a:solidFill>
            </a:rPr>
            <a:t>Demands on the leader’s time</a:t>
          </a:r>
        </a:p>
      </dsp:txBody>
      <dsp:txXfrm>
        <a:off x="31984" y="95510"/>
        <a:ext cx="9994431" cy="591232"/>
      </dsp:txXfrm>
    </dsp:sp>
    <dsp:sp modelId="{0B18B24C-C040-4833-B866-A5FDA9B73E46}">
      <dsp:nvSpPr>
        <dsp:cNvPr id="0" name=""/>
        <dsp:cNvSpPr/>
      </dsp:nvSpPr>
      <dsp:spPr>
        <a:xfrm>
          <a:off x="0" y="799366"/>
          <a:ext cx="10058399" cy="655200"/>
        </a:xfrm>
        <a:prstGeom prst="roundRect">
          <a:avLst/>
        </a:prstGeom>
        <a:solidFill>
          <a:schemeClr val="accent2">
            <a:hueOff val="-381739"/>
            <a:satOff val="4119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2060"/>
              </a:solidFill>
            </a:rPr>
            <a:t>Lack of commitment</a:t>
          </a:r>
        </a:p>
      </dsp:txBody>
      <dsp:txXfrm>
        <a:off x="31984" y="831350"/>
        <a:ext cx="9994431" cy="591232"/>
      </dsp:txXfrm>
    </dsp:sp>
    <dsp:sp modelId="{6C38CDCD-8528-4825-857E-F3ECEF4B3C43}">
      <dsp:nvSpPr>
        <dsp:cNvPr id="0" name=""/>
        <dsp:cNvSpPr/>
      </dsp:nvSpPr>
      <dsp:spPr>
        <a:xfrm>
          <a:off x="0" y="1535206"/>
          <a:ext cx="10058399" cy="655200"/>
        </a:xfrm>
        <a:prstGeom prst="roundRect">
          <a:avLst/>
        </a:prstGeom>
        <a:solidFill>
          <a:schemeClr val="accent2">
            <a:hueOff val="-763479"/>
            <a:satOff val="8239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2060"/>
              </a:solidFill>
            </a:rPr>
            <a:t>Resistance to change</a:t>
          </a:r>
        </a:p>
      </dsp:txBody>
      <dsp:txXfrm>
        <a:off x="31984" y="1567190"/>
        <a:ext cx="9994431" cy="591232"/>
      </dsp:txXfrm>
    </dsp:sp>
    <dsp:sp modelId="{80F2DBC4-E6C0-472C-9252-821D332B83FD}">
      <dsp:nvSpPr>
        <dsp:cNvPr id="0" name=""/>
        <dsp:cNvSpPr/>
      </dsp:nvSpPr>
      <dsp:spPr>
        <a:xfrm>
          <a:off x="0" y="2271046"/>
          <a:ext cx="10058399" cy="655200"/>
        </a:xfrm>
        <a:prstGeom prst="roundRect">
          <a:avLst/>
        </a:prstGeom>
        <a:solidFill>
          <a:schemeClr val="accent2">
            <a:hueOff val="-1145218"/>
            <a:satOff val="12358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2060"/>
              </a:solidFill>
            </a:rPr>
            <a:t>Inappropriate goals</a:t>
          </a:r>
        </a:p>
      </dsp:txBody>
      <dsp:txXfrm>
        <a:off x="31984" y="2303030"/>
        <a:ext cx="9994431" cy="591232"/>
      </dsp:txXfrm>
    </dsp:sp>
    <dsp:sp modelId="{A9389C0F-7C0C-4106-A479-FEBF27D9282C}">
      <dsp:nvSpPr>
        <dsp:cNvPr id="0" name=""/>
        <dsp:cNvSpPr/>
      </dsp:nvSpPr>
      <dsp:spPr>
        <a:xfrm>
          <a:off x="0" y="3006886"/>
          <a:ext cx="10058399" cy="655200"/>
        </a:xfrm>
        <a:prstGeom prst="roundRect">
          <a:avLst/>
        </a:prstGeom>
        <a:solidFill>
          <a:schemeClr val="accent2">
            <a:hueOff val="-1526957"/>
            <a:satOff val="16478"/>
            <a:lumOff val="6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2060"/>
              </a:solidFill>
            </a:rPr>
            <a:t>Lack of top management support</a:t>
          </a:r>
        </a:p>
      </dsp:txBody>
      <dsp:txXfrm>
        <a:off x="31984" y="3038870"/>
        <a:ext cx="9994431" cy="5912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C1F3A-DDF7-41E2-9543-C151771FE42F}">
      <dsp:nvSpPr>
        <dsp:cNvPr id="0" name=""/>
        <dsp:cNvSpPr/>
      </dsp:nvSpPr>
      <dsp:spPr>
        <a:xfrm>
          <a:off x="6064" y="30889"/>
          <a:ext cx="1895849" cy="22750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8" tIns="0" rIns="187268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2060"/>
              </a:solidFill>
            </a:rPr>
            <a:t>Planning must be clear and definite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6064" y="940897"/>
        <a:ext cx="1895849" cy="1365011"/>
      </dsp:txXfrm>
    </dsp:sp>
    <dsp:sp modelId="{7BCA5CB5-D0A9-4B7D-A4C0-1F9E24DBD6FE}">
      <dsp:nvSpPr>
        <dsp:cNvPr id="0" name=""/>
        <dsp:cNvSpPr/>
      </dsp:nvSpPr>
      <dsp:spPr>
        <a:xfrm>
          <a:off x="6064" y="30889"/>
          <a:ext cx="1895849" cy="910007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8" tIns="165100" rIns="187268" bIns="1651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rgbClr val="002060"/>
            </a:solidFill>
          </a:endParaRPr>
        </a:p>
      </dsp:txBody>
      <dsp:txXfrm>
        <a:off x="6064" y="30889"/>
        <a:ext cx="1895849" cy="910007"/>
      </dsp:txXfrm>
    </dsp:sp>
    <dsp:sp modelId="{1D8FFE25-CA99-402B-9040-0173F7E76DA0}">
      <dsp:nvSpPr>
        <dsp:cNvPr id="0" name=""/>
        <dsp:cNvSpPr/>
      </dsp:nvSpPr>
      <dsp:spPr>
        <a:xfrm>
          <a:off x="2053582" y="30889"/>
          <a:ext cx="1895849" cy="22750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8" tIns="0" rIns="187268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2060"/>
              </a:solidFill>
            </a:rPr>
            <a:t>Planning must be organized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2053582" y="940897"/>
        <a:ext cx="1895849" cy="1365011"/>
      </dsp:txXfrm>
    </dsp:sp>
    <dsp:sp modelId="{5F61DA8F-997C-4141-9143-5923B6408D9F}">
      <dsp:nvSpPr>
        <dsp:cNvPr id="0" name=""/>
        <dsp:cNvSpPr/>
      </dsp:nvSpPr>
      <dsp:spPr>
        <a:xfrm>
          <a:off x="2053582" y="30889"/>
          <a:ext cx="1895849" cy="910007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8" tIns="165100" rIns="187268" bIns="1651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rgbClr val="002060"/>
            </a:solidFill>
          </a:endParaRPr>
        </a:p>
      </dsp:txBody>
      <dsp:txXfrm>
        <a:off x="2053582" y="30889"/>
        <a:ext cx="1895849" cy="910007"/>
      </dsp:txXfrm>
    </dsp:sp>
    <dsp:sp modelId="{EE13E078-FBCA-41F4-9AB7-0910503DA5FB}">
      <dsp:nvSpPr>
        <dsp:cNvPr id="0" name=""/>
        <dsp:cNvSpPr/>
      </dsp:nvSpPr>
      <dsp:spPr>
        <a:xfrm>
          <a:off x="4101100" y="30889"/>
          <a:ext cx="1895849" cy="22750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8" tIns="0" rIns="187268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2060"/>
              </a:solidFill>
            </a:rPr>
            <a:t>Involve employees in decision making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101100" y="940897"/>
        <a:ext cx="1895849" cy="1365011"/>
      </dsp:txXfrm>
    </dsp:sp>
    <dsp:sp modelId="{ADED9E65-1568-4D91-B6D0-E5F8396FB874}">
      <dsp:nvSpPr>
        <dsp:cNvPr id="0" name=""/>
        <dsp:cNvSpPr/>
      </dsp:nvSpPr>
      <dsp:spPr>
        <a:xfrm>
          <a:off x="4101100" y="30889"/>
          <a:ext cx="1895849" cy="910007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8" tIns="165100" rIns="187268" bIns="1651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rgbClr val="002060"/>
            </a:solidFill>
          </a:endParaRPr>
        </a:p>
      </dsp:txBody>
      <dsp:txXfrm>
        <a:off x="4101100" y="30889"/>
        <a:ext cx="1895849" cy="910007"/>
      </dsp:txXfrm>
    </dsp:sp>
    <dsp:sp modelId="{07356FE8-31F5-441A-8124-D27E2B1A1955}">
      <dsp:nvSpPr>
        <dsp:cNvPr id="0" name=""/>
        <dsp:cNvSpPr/>
      </dsp:nvSpPr>
      <dsp:spPr>
        <a:xfrm>
          <a:off x="6148617" y="30889"/>
          <a:ext cx="1895849" cy="22750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8" tIns="0" rIns="187268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2060"/>
              </a:solidFill>
            </a:rPr>
            <a:t>Tolerate diversity of views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6148617" y="940897"/>
        <a:ext cx="1895849" cy="1365011"/>
      </dsp:txXfrm>
    </dsp:sp>
    <dsp:sp modelId="{E143A949-68C6-411A-9A2D-D5D1A96A625A}">
      <dsp:nvSpPr>
        <dsp:cNvPr id="0" name=""/>
        <dsp:cNvSpPr/>
      </dsp:nvSpPr>
      <dsp:spPr>
        <a:xfrm>
          <a:off x="6148617" y="30889"/>
          <a:ext cx="1895849" cy="910007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8" tIns="165100" rIns="187268" bIns="1651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rgbClr val="002060"/>
            </a:solidFill>
          </a:endParaRPr>
        </a:p>
      </dsp:txBody>
      <dsp:txXfrm>
        <a:off x="6148617" y="30889"/>
        <a:ext cx="1895849" cy="910007"/>
      </dsp:txXfrm>
    </dsp:sp>
    <dsp:sp modelId="{EA3D64C9-5958-4579-88D2-0AE46D561270}">
      <dsp:nvSpPr>
        <dsp:cNvPr id="0" name=""/>
        <dsp:cNvSpPr/>
      </dsp:nvSpPr>
      <dsp:spPr>
        <a:xfrm>
          <a:off x="8196135" y="30889"/>
          <a:ext cx="1895849" cy="22750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8" tIns="0" rIns="187268" bIns="33020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2060"/>
              </a:solidFill>
            </a:rPr>
            <a:t>Encourage strategic thinking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8196135" y="940897"/>
        <a:ext cx="1895849" cy="1365011"/>
      </dsp:txXfrm>
    </dsp:sp>
    <dsp:sp modelId="{D3888CB3-68BE-4BC0-9D3D-2F481B57BD99}">
      <dsp:nvSpPr>
        <dsp:cNvPr id="0" name=""/>
        <dsp:cNvSpPr/>
      </dsp:nvSpPr>
      <dsp:spPr>
        <a:xfrm>
          <a:off x="8196135" y="30889"/>
          <a:ext cx="1895849" cy="910007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268" tIns="165100" rIns="187268" bIns="1651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>
            <a:solidFill>
              <a:srgbClr val="002060"/>
            </a:solidFill>
          </a:endParaRPr>
        </a:p>
      </dsp:txBody>
      <dsp:txXfrm>
        <a:off x="8196135" y="30889"/>
        <a:ext cx="1895849" cy="910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78D4A-B9AF-45C4-89DB-51496788C439}">
      <dsp:nvSpPr>
        <dsp:cNvPr id="0" name=""/>
        <dsp:cNvSpPr/>
      </dsp:nvSpPr>
      <dsp:spPr>
        <a:xfrm>
          <a:off x="0" y="1819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9AB49-A960-4E4D-9EFD-801164A1E17C}">
      <dsp:nvSpPr>
        <dsp:cNvPr id="0" name=""/>
        <dsp:cNvSpPr/>
      </dsp:nvSpPr>
      <dsp:spPr>
        <a:xfrm>
          <a:off x="0" y="1819"/>
          <a:ext cx="10058399" cy="124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2060"/>
              </a:solidFill>
            </a:rPr>
            <a:t>The process of outlining the activities to achieve the goals of the organization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0" y="1819"/>
        <a:ext cx="10058399" cy="1240657"/>
      </dsp:txXfrm>
    </dsp:sp>
    <dsp:sp modelId="{88435B80-F8C1-495C-A9E4-EECA237AB366}">
      <dsp:nvSpPr>
        <dsp:cNvPr id="0" name=""/>
        <dsp:cNvSpPr/>
      </dsp:nvSpPr>
      <dsp:spPr>
        <a:xfrm>
          <a:off x="0" y="1242477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3EEE1F-C482-43A5-A37B-ECFA8CA5BF57}">
      <dsp:nvSpPr>
        <dsp:cNvPr id="0" name=""/>
        <dsp:cNvSpPr/>
      </dsp:nvSpPr>
      <dsp:spPr>
        <a:xfrm>
          <a:off x="0" y="1242477"/>
          <a:ext cx="10058399" cy="124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002060"/>
              </a:solidFill>
            </a:rPr>
            <a:t>determine the ways to achieve the goals</a:t>
          </a:r>
          <a:r>
            <a:rPr lang="en-US" sz="3200" kern="1200" dirty="0">
              <a:solidFill>
                <a:srgbClr val="002060"/>
              </a:solidFill>
            </a:rPr>
            <a:t>.</a:t>
          </a:r>
        </a:p>
      </dsp:txBody>
      <dsp:txXfrm>
        <a:off x="0" y="1242477"/>
        <a:ext cx="10058399" cy="1240657"/>
      </dsp:txXfrm>
    </dsp:sp>
    <dsp:sp modelId="{5D556E2C-96D5-42EC-9942-7AF2257EAF0F}">
      <dsp:nvSpPr>
        <dsp:cNvPr id="0" name=""/>
        <dsp:cNvSpPr/>
      </dsp:nvSpPr>
      <dsp:spPr>
        <a:xfrm>
          <a:off x="0" y="2483134"/>
          <a:ext cx="100583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106902-146D-4EED-ACBF-B75440F166B1}">
      <dsp:nvSpPr>
        <dsp:cNvPr id="0" name=""/>
        <dsp:cNvSpPr/>
      </dsp:nvSpPr>
      <dsp:spPr>
        <a:xfrm>
          <a:off x="0" y="2483134"/>
          <a:ext cx="10058399" cy="124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2060"/>
              </a:solidFill>
            </a:rPr>
            <a:t>All org need planning to determine the direction and strategy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2060"/>
              </a:solidFill>
            </a:rPr>
            <a:t> </a:t>
          </a:r>
        </a:p>
      </dsp:txBody>
      <dsp:txXfrm>
        <a:off x="0" y="2483134"/>
        <a:ext cx="10058399" cy="1240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C27D6-62CA-4186-B1FA-61E9EA03E865}">
      <dsp:nvSpPr>
        <dsp:cNvPr id="0" name=""/>
        <dsp:cNvSpPr/>
      </dsp:nvSpPr>
      <dsp:spPr>
        <a:xfrm rot="5400000">
          <a:off x="6480976" y="-2768403"/>
          <a:ext cx="717471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2000" kern="1200" dirty="0"/>
            <a:t>What the org want to do?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2000" kern="1200" dirty="0"/>
            <a:t>e.g. Family day</a:t>
          </a:r>
          <a:endParaRPr lang="en-MY" sz="2000" kern="1200" dirty="0"/>
        </a:p>
      </dsp:txBody>
      <dsp:txXfrm rot="-5400000">
        <a:off x="3621024" y="126573"/>
        <a:ext cx="6402352" cy="647423"/>
      </dsp:txXfrm>
    </dsp:sp>
    <dsp:sp modelId="{7020E97A-EACA-4FDA-8BBA-F6BDD61EC57E}">
      <dsp:nvSpPr>
        <dsp:cNvPr id="0" name=""/>
        <dsp:cNvSpPr/>
      </dsp:nvSpPr>
      <dsp:spPr>
        <a:xfrm>
          <a:off x="0" y="1864"/>
          <a:ext cx="3621024" cy="8968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800" kern="1200" dirty="0"/>
            <a:t>What</a:t>
          </a:r>
          <a:endParaRPr lang="en-MY" sz="4800" kern="1200" dirty="0"/>
        </a:p>
      </dsp:txBody>
      <dsp:txXfrm>
        <a:off x="43780" y="45644"/>
        <a:ext cx="3533464" cy="809279"/>
      </dsp:txXfrm>
    </dsp:sp>
    <dsp:sp modelId="{17DD0D05-E57E-4BAE-A42E-CD282993E373}">
      <dsp:nvSpPr>
        <dsp:cNvPr id="0" name=""/>
        <dsp:cNvSpPr/>
      </dsp:nvSpPr>
      <dsp:spPr>
        <a:xfrm rot="5400000">
          <a:off x="6480976" y="-1826722"/>
          <a:ext cx="717471" cy="643737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2000" kern="1200" dirty="0"/>
            <a:t>When the Family day will be held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2000" kern="1200" dirty="0"/>
            <a:t>Date, time, location</a:t>
          </a:r>
          <a:endParaRPr lang="en-MY" sz="2000" kern="1200" dirty="0"/>
        </a:p>
      </dsp:txBody>
      <dsp:txXfrm rot="-5400000">
        <a:off x="3621024" y="1068254"/>
        <a:ext cx="6402352" cy="647423"/>
      </dsp:txXfrm>
    </dsp:sp>
    <dsp:sp modelId="{1FC170B3-7DFA-431C-81AE-CBDDA928F887}">
      <dsp:nvSpPr>
        <dsp:cNvPr id="0" name=""/>
        <dsp:cNvSpPr/>
      </dsp:nvSpPr>
      <dsp:spPr>
        <a:xfrm>
          <a:off x="0" y="943545"/>
          <a:ext cx="3621024" cy="8968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800" kern="1200" dirty="0"/>
            <a:t>When</a:t>
          </a:r>
          <a:endParaRPr lang="en-MY" sz="4800" kern="1200" dirty="0"/>
        </a:p>
      </dsp:txBody>
      <dsp:txXfrm>
        <a:off x="43780" y="987325"/>
        <a:ext cx="3533464" cy="809279"/>
      </dsp:txXfrm>
    </dsp:sp>
    <dsp:sp modelId="{6FD3FAB3-2A09-4F60-ABFA-C4B7F7661077}">
      <dsp:nvSpPr>
        <dsp:cNvPr id="0" name=""/>
        <dsp:cNvSpPr/>
      </dsp:nvSpPr>
      <dsp:spPr>
        <a:xfrm rot="5400000">
          <a:off x="6480976" y="-885041"/>
          <a:ext cx="717471" cy="643737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2000" kern="1200" dirty="0"/>
            <a:t>How the activities will be implemented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2000" kern="1200" dirty="0"/>
            <a:t>Budget, activities process booking, transportation</a:t>
          </a:r>
          <a:endParaRPr lang="en-MY" sz="2000" kern="1200" dirty="0"/>
        </a:p>
      </dsp:txBody>
      <dsp:txXfrm rot="-5400000">
        <a:off x="3621024" y="2009935"/>
        <a:ext cx="6402352" cy="647423"/>
      </dsp:txXfrm>
    </dsp:sp>
    <dsp:sp modelId="{E25AB473-314B-4193-BA42-1C4BB54F3A8D}">
      <dsp:nvSpPr>
        <dsp:cNvPr id="0" name=""/>
        <dsp:cNvSpPr/>
      </dsp:nvSpPr>
      <dsp:spPr>
        <a:xfrm>
          <a:off x="0" y="1885226"/>
          <a:ext cx="3621024" cy="8968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800" kern="1200" dirty="0"/>
            <a:t>How</a:t>
          </a:r>
          <a:endParaRPr lang="en-MY" sz="4800" kern="1200" dirty="0"/>
        </a:p>
      </dsp:txBody>
      <dsp:txXfrm>
        <a:off x="43780" y="1929006"/>
        <a:ext cx="3533464" cy="809279"/>
      </dsp:txXfrm>
    </dsp:sp>
    <dsp:sp modelId="{EB22EB27-34EA-4974-8471-C2E28CD65D00}">
      <dsp:nvSpPr>
        <dsp:cNvPr id="0" name=""/>
        <dsp:cNvSpPr/>
      </dsp:nvSpPr>
      <dsp:spPr>
        <a:xfrm rot="5400000">
          <a:off x="6480976" y="56639"/>
          <a:ext cx="717471" cy="643737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2000" kern="1200" dirty="0"/>
            <a:t>Who will conduct?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ms-MY" sz="2000" kern="1200" dirty="0"/>
            <a:t>Tema member, job responsibilities</a:t>
          </a:r>
          <a:endParaRPr lang="en-MY" sz="2000" kern="1200" dirty="0"/>
        </a:p>
      </dsp:txBody>
      <dsp:txXfrm rot="-5400000">
        <a:off x="3621024" y="2951615"/>
        <a:ext cx="6402352" cy="647423"/>
      </dsp:txXfrm>
    </dsp:sp>
    <dsp:sp modelId="{277D6C8E-2C69-4AAC-B62A-CF25004D20E0}">
      <dsp:nvSpPr>
        <dsp:cNvPr id="0" name=""/>
        <dsp:cNvSpPr/>
      </dsp:nvSpPr>
      <dsp:spPr>
        <a:xfrm>
          <a:off x="0" y="2826908"/>
          <a:ext cx="3621024" cy="8968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4800" kern="1200" dirty="0"/>
            <a:t>Who</a:t>
          </a:r>
          <a:endParaRPr lang="en-MY" sz="4800" kern="1200" dirty="0"/>
        </a:p>
      </dsp:txBody>
      <dsp:txXfrm>
        <a:off x="43780" y="2870688"/>
        <a:ext cx="3533464" cy="809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8B24C-C040-4833-B866-A5FDA9B73E46}">
      <dsp:nvSpPr>
        <dsp:cNvPr id="0" name=""/>
        <dsp:cNvSpPr/>
      </dsp:nvSpPr>
      <dsp:spPr>
        <a:xfrm>
          <a:off x="0" y="5206"/>
          <a:ext cx="10058399" cy="561599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Coordinate managers of different functions and division</a:t>
          </a:r>
        </a:p>
      </dsp:txBody>
      <dsp:txXfrm>
        <a:off x="27415" y="32621"/>
        <a:ext cx="10003569" cy="506769"/>
      </dsp:txXfrm>
    </dsp:sp>
    <dsp:sp modelId="{6C38CDCD-8528-4825-857E-F3ECEF4B3C43}">
      <dsp:nvSpPr>
        <dsp:cNvPr id="0" name=""/>
        <dsp:cNvSpPr/>
      </dsp:nvSpPr>
      <dsp:spPr>
        <a:xfrm>
          <a:off x="0" y="635926"/>
          <a:ext cx="10058399" cy="561599"/>
        </a:xfrm>
        <a:prstGeom prst="roundRect">
          <a:avLst/>
        </a:prstGeom>
        <a:solidFill>
          <a:schemeClr val="accent4">
            <a:shade val="50000"/>
            <a:hueOff val="-96888"/>
            <a:satOff val="7107"/>
            <a:lumOff val="1326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Focus on Forward Thinking</a:t>
          </a:r>
        </a:p>
      </dsp:txBody>
      <dsp:txXfrm>
        <a:off x="27415" y="663341"/>
        <a:ext cx="10003569" cy="506769"/>
      </dsp:txXfrm>
    </dsp:sp>
    <dsp:sp modelId="{80F2DBC4-E6C0-472C-9252-821D332B83FD}">
      <dsp:nvSpPr>
        <dsp:cNvPr id="0" name=""/>
        <dsp:cNvSpPr/>
      </dsp:nvSpPr>
      <dsp:spPr>
        <a:xfrm>
          <a:off x="0" y="1266646"/>
          <a:ext cx="10058399" cy="561599"/>
        </a:xfrm>
        <a:prstGeom prst="roundRect">
          <a:avLst/>
        </a:prstGeom>
        <a:solidFill>
          <a:schemeClr val="accent4">
            <a:shade val="50000"/>
            <a:hueOff val="-193777"/>
            <a:satOff val="14215"/>
            <a:lumOff val="265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Participatory Work Environment</a:t>
          </a:r>
        </a:p>
      </dsp:txBody>
      <dsp:txXfrm>
        <a:off x="27415" y="1294061"/>
        <a:ext cx="10003569" cy="506769"/>
      </dsp:txXfrm>
    </dsp:sp>
    <dsp:sp modelId="{A9389C0F-7C0C-4106-A479-FEBF27D9282C}">
      <dsp:nvSpPr>
        <dsp:cNvPr id="0" name=""/>
        <dsp:cNvSpPr/>
      </dsp:nvSpPr>
      <dsp:spPr>
        <a:xfrm>
          <a:off x="0" y="1897366"/>
          <a:ext cx="10058399" cy="561599"/>
        </a:xfrm>
        <a:prstGeom prst="roundRect">
          <a:avLst/>
        </a:prstGeom>
        <a:solidFill>
          <a:schemeClr val="accent4">
            <a:shade val="50000"/>
            <a:hueOff val="-290665"/>
            <a:satOff val="21322"/>
            <a:lumOff val="397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More Effective Control System</a:t>
          </a:r>
        </a:p>
      </dsp:txBody>
      <dsp:txXfrm>
        <a:off x="27415" y="1924781"/>
        <a:ext cx="10003569" cy="506769"/>
      </dsp:txXfrm>
    </dsp:sp>
    <dsp:sp modelId="{AB34CC7F-2039-4EE5-A546-6E35CDFF93A3}">
      <dsp:nvSpPr>
        <dsp:cNvPr id="0" name=""/>
        <dsp:cNvSpPr/>
      </dsp:nvSpPr>
      <dsp:spPr>
        <a:xfrm>
          <a:off x="0" y="2528086"/>
          <a:ext cx="10058399" cy="561599"/>
        </a:xfrm>
        <a:prstGeom prst="roundRect">
          <a:avLst/>
        </a:prstGeom>
        <a:solidFill>
          <a:schemeClr val="accent4">
            <a:shade val="50000"/>
            <a:hueOff val="-193777"/>
            <a:satOff val="14215"/>
            <a:lumOff val="265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Reduce Overlapping</a:t>
          </a:r>
        </a:p>
      </dsp:txBody>
      <dsp:txXfrm>
        <a:off x="27415" y="2555501"/>
        <a:ext cx="10003569" cy="506769"/>
      </dsp:txXfrm>
    </dsp:sp>
    <dsp:sp modelId="{221CAC00-A47D-4859-8719-52D19BC946A0}">
      <dsp:nvSpPr>
        <dsp:cNvPr id="0" name=""/>
        <dsp:cNvSpPr/>
      </dsp:nvSpPr>
      <dsp:spPr>
        <a:xfrm>
          <a:off x="0" y="3158806"/>
          <a:ext cx="10058399" cy="561599"/>
        </a:xfrm>
        <a:prstGeom prst="roundRect">
          <a:avLst/>
        </a:prstGeom>
        <a:solidFill>
          <a:schemeClr val="accent4">
            <a:shade val="50000"/>
            <a:hueOff val="-96888"/>
            <a:satOff val="7107"/>
            <a:lumOff val="1326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Resources are effectively and efficiently utilized</a:t>
          </a:r>
        </a:p>
      </dsp:txBody>
      <dsp:txXfrm>
        <a:off x="27415" y="3186221"/>
        <a:ext cx="10003569" cy="506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3A14F-BE4A-4273-BC55-1D1F85D98CAE}">
      <dsp:nvSpPr>
        <dsp:cNvPr id="0" name=""/>
        <dsp:cNvSpPr/>
      </dsp:nvSpPr>
      <dsp:spPr>
        <a:xfrm>
          <a:off x="0" y="0"/>
          <a:ext cx="8549640" cy="167652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002060"/>
              </a:solidFill>
            </a:rPr>
            <a:t>Identify the organization future direction.</a:t>
          </a:r>
        </a:p>
      </dsp:txBody>
      <dsp:txXfrm>
        <a:off x="49104" y="49104"/>
        <a:ext cx="6816819" cy="1578317"/>
      </dsp:txXfrm>
    </dsp:sp>
    <dsp:sp modelId="{666EF9C2-ADF8-4295-9846-88D8B0E4A954}">
      <dsp:nvSpPr>
        <dsp:cNvPr id="0" name=""/>
        <dsp:cNvSpPr/>
      </dsp:nvSpPr>
      <dsp:spPr>
        <a:xfrm>
          <a:off x="1508759" y="2049086"/>
          <a:ext cx="8549640" cy="167652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95624"/>
            <a:satOff val="36311"/>
            <a:lumOff val="3638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solidFill>
                <a:srgbClr val="002060"/>
              </a:solidFill>
            </a:rPr>
            <a:t>Vision statement describes where the organization want to be in future.</a:t>
          </a:r>
        </a:p>
      </dsp:txBody>
      <dsp:txXfrm>
        <a:off x="1557863" y="2098190"/>
        <a:ext cx="5852930" cy="1578317"/>
      </dsp:txXfrm>
    </dsp:sp>
    <dsp:sp modelId="{BEA66672-DFF6-4341-9183-FD193DA2489C}">
      <dsp:nvSpPr>
        <dsp:cNvPr id="0" name=""/>
        <dsp:cNvSpPr/>
      </dsp:nvSpPr>
      <dsp:spPr>
        <a:xfrm>
          <a:off x="7459898" y="1317935"/>
          <a:ext cx="1089741" cy="1089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2060"/>
            </a:solidFill>
          </a:endParaRPr>
        </a:p>
      </dsp:txBody>
      <dsp:txXfrm>
        <a:off x="7705090" y="1317935"/>
        <a:ext cx="599357" cy="820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5EAC6-8B8A-4A9F-B094-D53D92A91A01}">
      <dsp:nvSpPr>
        <dsp:cNvPr id="0" name=""/>
        <dsp:cNvSpPr/>
      </dsp:nvSpPr>
      <dsp:spPr>
        <a:xfrm>
          <a:off x="0" y="0"/>
          <a:ext cx="8549640" cy="167652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solidFill>
                <a:srgbClr val="002060"/>
              </a:solidFill>
            </a:rPr>
            <a:t>The means by which an organization can fulfill its purpose.</a:t>
          </a:r>
        </a:p>
      </dsp:txBody>
      <dsp:txXfrm>
        <a:off x="49104" y="49104"/>
        <a:ext cx="6816819" cy="1578317"/>
      </dsp:txXfrm>
    </dsp:sp>
    <dsp:sp modelId="{11E59275-383E-4346-AFC4-CC87785357B7}">
      <dsp:nvSpPr>
        <dsp:cNvPr id="0" name=""/>
        <dsp:cNvSpPr/>
      </dsp:nvSpPr>
      <dsp:spPr>
        <a:xfrm>
          <a:off x="1508759" y="2049086"/>
          <a:ext cx="8549640" cy="167652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466726"/>
            <a:satOff val="-11709"/>
            <a:lumOff val="293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solidFill>
                <a:srgbClr val="002060"/>
              </a:solidFill>
            </a:rPr>
            <a:t>Mission statement describes what the organization needs to do now to achieve the vision.</a:t>
          </a:r>
        </a:p>
      </dsp:txBody>
      <dsp:txXfrm>
        <a:off x="1557863" y="2098190"/>
        <a:ext cx="5852930" cy="1578317"/>
      </dsp:txXfrm>
    </dsp:sp>
    <dsp:sp modelId="{7A31C2E4-11DC-4D09-98F9-AD62B915C6A5}">
      <dsp:nvSpPr>
        <dsp:cNvPr id="0" name=""/>
        <dsp:cNvSpPr/>
      </dsp:nvSpPr>
      <dsp:spPr>
        <a:xfrm>
          <a:off x="7459898" y="1317935"/>
          <a:ext cx="1089741" cy="1089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2060"/>
            </a:solidFill>
          </a:endParaRPr>
        </a:p>
      </dsp:txBody>
      <dsp:txXfrm>
        <a:off x="7705090" y="1317935"/>
        <a:ext cx="599357" cy="8200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194A7-9877-4805-A25F-7BD7C64C6B7D}">
      <dsp:nvSpPr>
        <dsp:cNvPr id="0" name=""/>
        <dsp:cNvSpPr/>
      </dsp:nvSpPr>
      <dsp:spPr>
        <a:xfrm>
          <a:off x="33004" y="40780"/>
          <a:ext cx="4022587" cy="2011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02060"/>
              </a:solidFill>
            </a:rPr>
            <a:t>Strategic planning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kern="1200">
              <a:solidFill>
                <a:srgbClr val="002060"/>
              </a:solidFill>
              <a:latin typeface="+mj-lt"/>
              <a:ea typeface="Times New Roman" panose="02020603050405020304" pitchFamily="18" charset="0"/>
            </a:rPr>
            <a:t>Strategic planning is the process by which an organization makes decisions and takes actions that affect its </a:t>
          </a:r>
          <a:r>
            <a:rPr lang="en-MY" sz="2000" b="1" kern="1200">
              <a:solidFill>
                <a:srgbClr val="002060"/>
              </a:solidFill>
              <a:latin typeface="+mj-lt"/>
              <a:ea typeface="Times New Roman" panose="02020603050405020304" pitchFamily="18" charset="0"/>
            </a:rPr>
            <a:t>long-run performance</a:t>
          </a:r>
          <a:r>
            <a:rPr lang="en-MY" sz="2000" kern="120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91913" y="99689"/>
        <a:ext cx="3904769" cy="1893475"/>
      </dsp:txXfrm>
    </dsp:sp>
    <dsp:sp modelId="{54B1867F-3820-4E18-A945-F7C510622DF3}">
      <dsp:nvSpPr>
        <dsp:cNvPr id="0" name=""/>
        <dsp:cNvSpPr/>
      </dsp:nvSpPr>
      <dsp:spPr>
        <a:xfrm>
          <a:off x="5029339" y="30141"/>
          <a:ext cx="4022587" cy="2011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002060"/>
              </a:solidFill>
            </a:rPr>
            <a:t>Tactical/Operational Planning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002060"/>
              </a:solidFill>
            </a:rPr>
            <a:t>Tactical plan is designed to implement all goals set in the strategic plan.  It </a:t>
          </a:r>
          <a:r>
            <a:rPr lang="en-US" sz="2000" b="1" kern="1200">
              <a:solidFill>
                <a:srgbClr val="002060"/>
              </a:solidFill>
            </a:rPr>
            <a:t>outlines actions to achieve strategic plan.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5088248" y="89050"/>
        <a:ext cx="3904769" cy="18934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88752-F345-4F5C-86CC-2366F51583E2}">
      <dsp:nvSpPr>
        <dsp:cNvPr id="0" name=""/>
        <dsp:cNvSpPr/>
      </dsp:nvSpPr>
      <dsp:spPr>
        <a:xfrm>
          <a:off x="0" y="0"/>
          <a:ext cx="8549640" cy="167652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>
              <a:solidFill>
                <a:srgbClr val="002060"/>
              </a:solidFill>
            </a:rPr>
            <a:t>Operational plan is designed to implement specific action steps to support strategic and tactical plan. It governs </a:t>
          </a:r>
          <a:r>
            <a:rPr lang="en-MY" sz="2600" b="1" kern="1200">
              <a:solidFill>
                <a:srgbClr val="002060"/>
              </a:solidFill>
            </a:rPr>
            <a:t>the day-to-day operations</a:t>
          </a:r>
          <a:r>
            <a:rPr lang="en-MY" sz="2600" kern="1200">
              <a:solidFill>
                <a:srgbClr val="002060"/>
              </a:solidFill>
            </a:rPr>
            <a:t> of an organization.</a:t>
          </a:r>
          <a:endParaRPr lang="en-US" sz="2600" kern="1200" dirty="0">
            <a:solidFill>
              <a:srgbClr val="002060"/>
            </a:solidFill>
          </a:endParaRPr>
        </a:p>
      </dsp:txBody>
      <dsp:txXfrm>
        <a:off x="49104" y="49104"/>
        <a:ext cx="6816819" cy="1578317"/>
      </dsp:txXfrm>
    </dsp:sp>
    <dsp:sp modelId="{DA98EC3A-8C06-4BD4-8C49-353D6D8C961F}">
      <dsp:nvSpPr>
        <dsp:cNvPr id="0" name=""/>
        <dsp:cNvSpPr/>
      </dsp:nvSpPr>
      <dsp:spPr>
        <a:xfrm>
          <a:off x="1508759" y="2049086"/>
          <a:ext cx="8549640" cy="1676525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b="1" kern="1200">
              <a:solidFill>
                <a:srgbClr val="002060"/>
              </a:solidFill>
            </a:rPr>
            <a:t>Two types of operational planning</a:t>
          </a:r>
          <a:endParaRPr lang="en-US" sz="26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000" kern="1200">
              <a:solidFill>
                <a:srgbClr val="002060"/>
              </a:solidFill>
            </a:rPr>
            <a:t>Standing plan</a:t>
          </a:r>
          <a:endParaRPr lang="en-US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MY" sz="2000" kern="1200">
              <a:solidFill>
                <a:srgbClr val="002060"/>
              </a:solidFill>
            </a:rPr>
            <a:t>Single use plan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1557863" y="2098190"/>
        <a:ext cx="5852930" cy="1578317"/>
      </dsp:txXfrm>
    </dsp:sp>
    <dsp:sp modelId="{70557716-203C-4176-9066-2CCCB6445221}">
      <dsp:nvSpPr>
        <dsp:cNvPr id="0" name=""/>
        <dsp:cNvSpPr/>
      </dsp:nvSpPr>
      <dsp:spPr>
        <a:xfrm>
          <a:off x="7459898" y="1317935"/>
          <a:ext cx="1089741" cy="10897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2060"/>
            </a:solidFill>
          </a:endParaRPr>
        </a:p>
      </dsp:txBody>
      <dsp:txXfrm>
        <a:off x="7705090" y="1317935"/>
        <a:ext cx="599357" cy="8200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AB7B9-C61D-4BF8-9D7C-51615B473D3B}">
      <dsp:nvSpPr>
        <dsp:cNvPr id="0" name=""/>
        <dsp:cNvSpPr/>
      </dsp:nvSpPr>
      <dsp:spPr>
        <a:xfrm>
          <a:off x="4905066" y="1419958"/>
          <a:ext cx="2730944" cy="649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847"/>
              </a:lnTo>
              <a:lnTo>
                <a:pt x="2730944" y="442847"/>
              </a:lnTo>
              <a:lnTo>
                <a:pt x="2730944" y="64984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22BFB-9F41-4AD0-84BC-8212319E82A6}">
      <dsp:nvSpPr>
        <dsp:cNvPr id="0" name=""/>
        <dsp:cNvSpPr/>
      </dsp:nvSpPr>
      <dsp:spPr>
        <a:xfrm>
          <a:off x="4859346" y="1419958"/>
          <a:ext cx="91440" cy="6498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84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5B3FA-DD12-4282-B96A-74A87AF31FA1}">
      <dsp:nvSpPr>
        <dsp:cNvPr id="0" name=""/>
        <dsp:cNvSpPr/>
      </dsp:nvSpPr>
      <dsp:spPr>
        <a:xfrm>
          <a:off x="2174122" y="1419958"/>
          <a:ext cx="2730944" cy="649840"/>
        </a:xfrm>
        <a:custGeom>
          <a:avLst/>
          <a:gdLst/>
          <a:ahLst/>
          <a:cxnLst/>
          <a:rect l="0" t="0" r="0" b="0"/>
          <a:pathLst>
            <a:path>
              <a:moveTo>
                <a:pt x="2730944" y="0"/>
              </a:moveTo>
              <a:lnTo>
                <a:pt x="2730944" y="442847"/>
              </a:lnTo>
              <a:lnTo>
                <a:pt x="0" y="442847"/>
              </a:lnTo>
              <a:lnTo>
                <a:pt x="0" y="64984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67465-7CD5-4A67-B56B-ED3A5D84F815}">
      <dsp:nvSpPr>
        <dsp:cNvPr id="0" name=""/>
        <dsp:cNvSpPr/>
      </dsp:nvSpPr>
      <dsp:spPr>
        <a:xfrm>
          <a:off x="1056917" y="1109"/>
          <a:ext cx="2234408" cy="14188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1A39C-66E4-46E1-9795-8C5FE816E86C}">
      <dsp:nvSpPr>
        <dsp:cNvPr id="0" name=""/>
        <dsp:cNvSpPr/>
      </dsp:nvSpPr>
      <dsp:spPr>
        <a:xfrm>
          <a:off x="1305185" y="23696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Standing plan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700" kern="1200" dirty="0">
              <a:latin typeface="+mj-lt"/>
              <a:ea typeface="Times New Roman" panose="02020603050405020304" pitchFamily="18" charset="0"/>
            </a:rPr>
            <a:t>(Deals with the plan that recur frequently)</a:t>
          </a:r>
          <a:endParaRPr lang="en-US" sz="1700" kern="1200" dirty="0"/>
        </a:p>
      </dsp:txBody>
      <dsp:txXfrm>
        <a:off x="1346742" y="278520"/>
        <a:ext cx="2151294" cy="1335735"/>
      </dsp:txXfrm>
    </dsp:sp>
    <dsp:sp modelId="{FA8D2A63-7BC7-4FB0-BC44-FEA853B5D9CD}">
      <dsp:nvSpPr>
        <dsp:cNvPr id="0" name=""/>
        <dsp:cNvSpPr/>
      </dsp:nvSpPr>
      <dsp:spPr>
        <a:xfrm>
          <a:off x="3787861" y="1109"/>
          <a:ext cx="2234408" cy="14188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A9537-A207-43EF-B28E-A6F02E1C8C8D}">
      <dsp:nvSpPr>
        <dsp:cNvPr id="0" name=""/>
        <dsp:cNvSpPr/>
      </dsp:nvSpPr>
      <dsp:spPr>
        <a:xfrm>
          <a:off x="4036129" y="23696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b="1" kern="1200" dirty="0"/>
            <a:t>3 types of standing plan</a:t>
          </a:r>
          <a:endParaRPr lang="en-US" sz="1600" b="1" kern="1200" dirty="0"/>
        </a:p>
      </dsp:txBody>
      <dsp:txXfrm>
        <a:off x="4077686" y="278520"/>
        <a:ext cx="2151294" cy="1335735"/>
      </dsp:txXfrm>
    </dsp:sp>
    <dsp:sp modelId="{9879B839-508F-4291-AA6E-D510FF609808}">
      <dsp:nvSpPr>
        <dsp:cNvPr id="0" name=""/>
        <dsp:cNvSpPr/>
      </dsp:nvSpPr>
      <dsp:spPr>
        <a:xfrm>
          <a:off x="1056917" y="2069799"/>
          <a:ext cx="2234408" cy="1418849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CBFA7-2903-4AC4-A345-04D9D658C348}">
      <dsp:nvSpPr>
        <dsp:cNvPr id="0" name=""/>
        <dsp:cNvSpPr/>
      </dsp:nvSpPr>
      <dsp:spPr>
        <a:xfrm>
          <a:off x="1305185" y="230565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Policy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Calibri" pitchFamily="34" charset="0"/>
              <a:cs typeface="Calibri" pitchFamily="34" charset="0"/>
            </a:rPr>
            <a:t>general guidelines for decision making within the organization. </a:t>
          </a:r>
          <a:endParaRPr lang="en-US" sz="1600" kern="1200" dirty="0"/>
        </a:p>
      </dsp:txBody>
      <dsp:txXfrm>
        <a:off x="1346742" y="2347210"/>
        <a:ext cx="2151294" cy="1335735"/>
      </dsp:txXfrm>
    </dsp:sp>
    <dsp:sp modelId="{81CCC8E7-8DF0-4440-86D9-F8E6A0DD85FE}">
      <dsp:nvSpPr>
        <dsp:cNvPr id="0" name=""/>
        <dsp:cNvSpPr/>
      </dsp:nvSpPr>
      <dsp:spPr>
        <a:xfrm>
          <a:off x="3787861" y="2069799"/>
          <a:ext cx="2234408" cy="1418849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DCA6-8347-43BD-9657-B6F8B5C0E078}">
      <dsp:nvSpPr>
        <dsp:cNvPr id="0" name=""/>
        <dsp:cNvSpPr/>
      </dsp:nvSpPr>
      <dsp:spPr>
        <a:xfrm>
          <a:off x="4036129" y="230565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Procedure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Calibri" pitchFamily="34" charset="0"/>
              <a:cs typeface="Calibri" pitchFamily="34" charset="0"/>
            </a:rPr>
            <a:t>plan that specifies how to proceed in a specific situation that routinely arises </a:t>
          </a:r>
          <a:endParaRPr lang="en-US" sz="1600" kern="1200" dirty="0"/>
        </a:p>
      </dsp:txBody>
      <dsp:txXfrm>
        <a:off x="4077686" y="2347210"/>
        <a:ext cx="2151294" cy="1335735"/>
      </dsp:txXfrm>
    </dsp:sp>
    <dsp:sp modelId="{F8E78EE7-7157-4FD4-A3A6-9FFAC4555E26}">
      <dsp:nvSpPr>
        <dsp:cNvPr id="0" name=""/>
        <dsp:cNvSpPr/>
      </dsp:nvSpPr>
      <dsp:spPr>
        <a:xfrm>
          <a:off x="6518805" y="2069799"/>
          <a:ext cx="2234408" cy="1418849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11E3A-A41D-4E96-B297-F91DBBB26794}">
      <dsp:nvSpPr>
        <dsp:cNvPr id="0" name=""/>
        <dsp:cNvSpPr/>
      </dsp:nvSpPr>
      <dsp:spPr>
        <a:xfrm>
          <a:off x="6767073" y="2305653"/>
          <a:ext cx="2234408" cy="1418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Rules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Calibri" pitchFamily="34" charset="0"/>
              <a:cs typeface="Calibri" pitchFamily="34" charset="0"/>
            </a:rPr>
            <a:t>detailed and specific regulation for action. </a:t>
          </a:r>
          <a:endParaRPr lang="en-US" sz="1600" kern="1200" dirty="0"/>
        </a:p>
      </dsp:txBody>
      <dsp:txXfrm>
        <a:off x="6808630" y="2347210"/>
        <a:ext cx="2151294" cy="1335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643C-5F0B-44B3-BAE5-E738FFA4AC83}" type="datetimeFigureOut">
              <a:rPr lang="en-MY" smtClean="0"/>
              <a:t>23/10/2023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7B8BA-741A-4A7D-A7F8-459A169E1E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210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0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6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2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4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2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8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42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1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3" r:id="rId5"/>
    <p:sldLayoutId id="2147483749" r:id="rId6"/>
    <p:sldLayoutId id="2147483750" r:id="rId7"/>
    <p:sldLayoutId id="2147483740" r:id="rId8"/>
    <p:sldLayoutId id="2147483741" r:id="rId9"/>
    <p:sldLayoutId id="2147483742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kit.video4change.org/research-and-plannin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bluediamondgallery.com/wooden-tile/p/planning.html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MY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99BCB-C15C-4C3A-A706-775BEBE03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587" y="1559768"/>
            <a:ext cx="3813048" cy="3135379"/>
          </a:xfrm>
        </p:spPr>
        <p:txBody>
          <a:bodyPr>
            <a:normAutofit/>
          </a:bodyPr>
          <a:lstStyle/>
          <a:p>
            <a:r>
              <a:rPr lang="en-MY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2:</a:t>
            </a:r>
            <a:br>
              <a:rPr lang="en-MY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MY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MY" sz="44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lanning </a:t>
            </a:r>
            <a:endParaRPr lang="en-MY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E24A3-A663-4CC1-A786-C4DD6322C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93" y="4708186"/>
            <a:ext cx="2978282" cy="9922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MY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FUNDAMENTALS</a:t>
            </a:r>
          </a:p>
          <a:p>
            <a:pPr>
              <a:spcAft>
                <a:spcPts val="600"/>
              </a:spcAft>
            </a:pPr>
            <a:r>
              <a:rPr lang="en-MY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OF MANAGEMENT (MGT 162)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1B2B6DF-2A9E-4EF9-B2D6-F2D07FCD3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49" t="48159" r="45978" b="25363"/>
          <a:stretch/>
        </p:blipFill>
        <p:spPr>
          <a:xfrm>
            <a:off x="5346570" y="1404830"/>
            <a:ext cx="6202238" cy="404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204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dirty="0"/>
              <a:t>Tactical/Operational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41DE1-8748-4465-8436-73498DFF6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Apply to specific parts of the organization.</a:t>
            </a:r>
          </a:p>
          <a:p>
            <a:pPr marL="914400" lvl="1" indent="-457200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Specify the details of how the overall objectives are to be achieved.</a:t>
            </a:r>
          </a:p>
          <a:p>
            <a:pPr marL="914400" lvl="1" indent="-457200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Cover shorter periods of time.</a:t>
            </a:r>
          </a:p>
          <a:p>
            <a:pPr marL="914400" lvl="1" indent="-457200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Must be updated continuously to meet current challenges.</a:t>
            </a:r>
          </a:p>
        </p:txBody>
      </p:sp>
    </p:spTree>
    <p:extLst>
      <p:ext uri="{BB962C8B-B14F-4D97-AF65-F5344CB8AC3E}">
        <p14:creationId xmlns:p14="http://schemas.microsoft.com/office/powerpoint/2010/main" val="292794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/>
              <a:t>Operational  Planning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92A0997A-CD66-4D02-AE48-4D48BB5CC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06216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50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dirty="0"/>
              <a:t>Standing Plan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92A0997A-CD66-4D02-AE48-4D48BB5CC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24749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11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dirty="0"/>
              <a:t>Single Use  Plan</a:t>
            </a: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92A0997A-CD66-4D02-AE48-4D48BB5CC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31365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50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dirty="0"/>
              <a:t>Barriers to effective planning </a:t>
            </a:r>
          </a:p>
        </p:txBody>
      </p:sp>
      <p:graphicFrame>
        <p:nvGraphicFramePr>
          <p:cNvPr id="141" name="Content Placeholder 2">
            <a:extLst>
              <a:ext uri="{FF2B5EF4-FFF2-40B4-BE49-F238E27FC236}">
                <a16:creationId xmlns:a16="http://schemas.microsoft.com/office/drawing/2014/main" id="{1BC3F834-17E5-4024-9081-9DCB0518E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171520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31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965200"/>
            <a:ext cx="10098050" cy="1371600"/>
          </a:xfrm>
        </p:spPr>
        <p:txBody>
          <a:bodyPr>
            <a:normAutofit/>
          </a:bodyPr>
          <a:lstStyle/>
          <a:p>
            <a:pPr algn="ctr"/>
            <a:r>
              <a:rPr lang="en-MY" sz="4400" dirty="0">
                <a:solidFill>
                  <a:schemeClr val="tx1"/>
                </a:solidFill>
              </a:rPr>
              <a:t>Overcoming barriers to effective planning </a:t>
            </a:r>
          </a:p>
        </p:txBody>
      </p:sp>
      <p:graphicFrame>
        <p:nvGraphicFramePr>
          <p:cNvPr id="141" name="Content Placeholder 2">
            <a:extLst>
              <a:ext uri="{FF2B5EF4-FFF2-40B4-BE49-F238E27FC236}">
                <a16:creationId xmlns:a16="http://schemas.microsoft.com/office/drawing/2014/main" id="{1BC3F834-17E5-4024-9081-9DCB0518E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022840"/>
              </p:ext>
            </p:extLst>
          </p:nvPr>
        </p:nvGraphicFramePr>
        <p:xfrm>
          <a:off x="1473200" y="3530600"/>
          <a:ext cx="10098050" cy="233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36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AF18FD-F9D9-472B-9292-770F3506B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226" r="10440" b="-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A87A3-93C9-4D46-B2CA-E7BF87B8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3567774"/>
            <a:ext cx="4602152" cy="939074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THE END *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0FEC2BC8-AA39-479D-A43B-BCC3AE4BB2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113" r="-3" b="6476"/>
          <a:stretch/>
        </p:blipFill>
        <p:spPr>
          <a:xfrm>
            <a:off x="6487542" y="407586"/>
            <a:ext cx="5299768" cy="30214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F2DE-7D8E-47D4-B40F-8F30BA9D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4555671"/>
            <a:ext cx="4602152" cy="14633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“Planning is bringing the future into the present so that you can </a:t>
            </a:r>
            <a:r>
              <a:rPr lang="en-MY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M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something about it now” </a:t>
            </a:r>
            <a:br>
              <a:rPr lang="en-M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M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~Alan </a:t>
            </a:r>
            <a:r>
              <a:rPr lang="en-MY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Lakein</a:t>
            </a:r>
            <a:r>
              <a:rPr lang="en-MY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03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/>
              <a:t>Learning  Objective</a:t>
            </a:r>
            <a:endParaRPr lang="en-MY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72F2E3B-1532-48EE-AFFA-1C7A32A0A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924543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96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/>
              <a:t>Definition </a:t>
            </a:r>
          </a:p>
        </p:txBody>
      </p:sp>
      <p:graphicFrame>
        <p:nvGraphicFramePr>
          <p:cNvPr id="124" name="Content Placeholder 2">
            <a:extLst>
              <a:ext uri="{FF2B5EF4-FFF2-40B4-BE49-F238E27FC236}">
                <a16:creationId xmlns:a16="http://schemas.microsoft.com/office/drawing/2014/main" id="{A1BDE07D-1E4D-46F5-911F-FFB8E7840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26244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04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M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0B1B7-93F5-173F-C28B-6887D25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ms-MY"/>
              <a:t>The 3Ws 1H Guideline of Planning</a:t>
            </a:r>
            <a:endParaRPr lang="en-MY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08F495-ABE9-4D49-85A8-2A6A3898A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87971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25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/>
              <a:t>Benefits of Planning </a:t>
            </a:r>
          </a:p>
        </p:txBody>
      </p:sp>
      <p:graphicFrame>
        <p:nvGraphicFramePr>
          <p:cNvPr id="141" name="Content Placeholder 2">
            <a:extLst>
              <a:ext uri="{FF2B5EF4-FFF2-40B4-BE49-F238E27FC236}">
                <a16:creationId xmlns:a16="http://schemas.microsoft.com/office/drawing/2014/main" id="{1BC3F834-17E5-4024-9081-9DCB0518E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2577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203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dirty="0"/>
              <a:t>Vision</a:t>
            </a:r>
          </a:p>
        </p:txBody>
      </p:sp>
      <p:graphicFrame>
        <p:nvGraphicFramePr>
          <p:cNvPr id="151" name="Content Placeholder 2">
            <a:extLst>
              <a:ext uri="{FF2B5EF4-FFF2-40B4-BE49-F238E27FC236}">
                <a16:creationId xmlns:a16="http://schemas.microsoft.com/office/drawing/2014/main" id="{BC13C757-B628-406D-A053-D6E1202E9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04211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6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/>
              <a:t>Mission</a:t>
            </a:r>
            <a:endParaRPr lang="en-MY" dirty="0"/>
          </a:p>
        </p:txBody>
      </p:sp>
      <p:graphicFrame>
        <p:nvGraphicFramePr>
          <p:cNvPr id="151" name="Content Placeholder 2">
            <a:extLst>
              <a:ext uri="{FF2B5EF4-FFF2-40B4-BE49-F238E27FC236}">
                <a16:creationId xmlns:a16="http://schemas.microsoft.com/office/drawing/2014/main" id="{BC13C757-B628-406D-A053-D6E1202E9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55729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56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52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MY" dirty="0">
                <a:solidFill>
                  <a:srgbClr val="002060"/>
                </a:solidFill>
              </a:rPr>
              <a:t>Types of planning</a:t>
            </a:r>
          </a:p>
        </p:txBody>
      </p:sp>
      <p:graphicFrame>
        <p:nvGraphicFramePr>
          <p:cNvPr id="151" name="Content Placeholder 2">
            <a:extLst>
              <a:ext uri="{FF2B5EF4-FFF2-40B4-BE49-F238E27FC236}">
                <a16:creationId xmlns:a16="http://schemas.microsoft.com/office/drawing/2014/main" id="{BC13C757-B628-406D-A053-D6E1202E9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887672"/>
              </p:ext>
            </p:extLst>
          </p:nvPr>
        </p:nvGraphicFramePr>
        <p:xfrm>
          <a:off x="1866604" y="2892055"/>
          <a:ext cx="9053033" cy="207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35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FA44-59C8-495A-9648-68ECF5A0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52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Strategic Planning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C1525E8-0A3F-453F-B076-885B42494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6800" y="2103438"/>
            <a:ext cx="1005840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marL="342900" indent="-342900" eaLnBrk="1" hangingPunct="1">
              <a:spcBef>
                <a:spcPct val="25000"/>
              </a:spcBef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914400" lvl="1" indent="-457200" eaLnBrk="1" hangingPunct="1">
              <a:spcBef>
                <a:spcPct val="25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Apply broadly to the entire organization.</a:t>
            </a:r>
          </a:p>
          <a:p>
            <a:pPr marL="914400" lvl="1" indent="-457200" eaLnBrk="1" hangingPunct="1">
              <a:spcBef>
                <a:spcPct val="25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Establish the organization’s overall objectives.</a:t>
            </a:r>
          </a:p>
          <a:p>
            <a:pPr marL="914400" lvl="1" indent="-457200" eaLnBrk="1" hangingPunct="1">
              <a:spcBef>
                <a:spcPct val="25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Seek to position the organization in terms of its environment. </a:t>
            </a:r>
          </a:p>
          <a:p>
            <a:pPr marL="914400" lvl="1" indent="-457200" eaLnBrk="1" hangingPunct="1">
              <a:spcBef>
                <a:spcPct val="25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Provide direction to drive an organization’s efforts to achieve its goals.</a:t>
            </a:r>
          </a:p>
          <a:p>
            <a:pPr marL="914400" lvl="1" indent="-457200" eaLnBrk="1" hangingPunct="1">
              <a:spcBef>
                <a:spcPct val="25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Cover extended periods of time.</a:t>
            </a:r>
          </a:p>
          <a:p>
            <a:pPr marL="914400" lvl="1" indent="-457200" eaLnBrk="1" hangingPunct="1">
              <a:spcBef>
                <a:spcPct val="25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Are less specific in their details.</a:t>
            </a:r>
          </a:p>
        </p:txBody>
      </p:sp>
    </p:spTree>
    <p:extLst>
      <p:ext uri="{BB962C8B-B14F-4D97-AF65-F5344CB8AC3E}">
        <p14:creationId xmlns:p14="http://schemas.microsoft.com/office/powerpoint/2010/main" val="3156078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D24"/>
      </a:dk2>
      <a:lt2>
        <a:srgbClr val="E5E2E8"/>
      </a:lt2>
      <a:accent1>
        <a:srgbClr val="7BAE41"/>
      </a:accent1>
      <a:accent2>
        <a:srgbClr val="A1A737"/>
      </a:accent2>
      <a:accent3>
        <a:srgbClr val="D4952A"/>
      </a:accent3>
      <a:accent4>
        <a:srgbClr val="EB6F4E"/>
      </a:accent4>
      <a:accent5>
        <a:srgbClr val="EE6E88"/>
      </a:accent5>
      <a:accent6>
        <a:srgbClr val="EB4EAF"/>
      </a:accent6>
      <a:hlink>
        <a:srgbClr val="8D6FB1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6C53347A76347922F7C248B7EBB02" ma:contentTypeVersion="1" ma:contentTypeDescription="Create a new document." ma:contentTypeScope="" ma:versionID="d0cba6374a1e1f42d3be92b0eb2e1682">
  <xsd:schema xmlns:xsd="http://www.w3.org/2001/XMLSchema" xmlns:xs="http://www.w3.org/2001/XMLSchema" xmlns:p="http://schemas.microsoft.com/office/2006/metadata/properties" xmlns:ns2="d35a941a-e4bb-4423-8a5d-f49894094770" targetNamespace="http://schemas.microsoft.com/office/2006/metadata/properties" ma:root="true" ma:fieldsID="dbcacc9b17d50e7176e38a9a0e0885ca" ns2:_="">
    <xsd:import namespace="d35a941a-e4bb-4423-8a5d-f49894094770"/>
    <xsd:element name="properties">
      <xsd:complexType>
        <xsd:sequence>
          <xsd:element name="documentManagement">
            <xsd:complexType>
              <xsd:all>
                <xsd:element ref="ns2:Reference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a941a-e4bb-4423-8a5d-f49894094770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35a941a-e4bb-4423-8a5d-f49894094770" xsi:nil="true"/>
  </documentManagement>
</p:properties>
</file>

<file path=customXml/itemProps1.xml><?xml version="1.0" encoding="utf-8"?>
<ds:datastoreItem xmlns:ds="http://schemas.openxmlformats.org/officeDocument/2006/customXml" ds:itemID="{90BB70DF-579F-4D53-B9F4-DDAD98AA0A87}"/>
</file>

<file path=customXml/itemProps2.xml><?xml version="1.0" encoding="utf-8"?>
<ds:datastoreItem xmlns:ds="http://schemas.openxmlformats.org/officeDocument/2006/customXml" ds:itemID="{F3A4DB6E-7BFF-4641-AA3C-FEE193DC046A}"/>
</file>

<file path=customXml/itemProps3.xml><?xml version="1.0" encoding="utf-8"?>
<ds:datastoreItem xmlns:ds="http://schemas.openxmlformats.org/officeDocument/2006/customXml" ds:itemID="{E7320C79-7806-4A25-ADB7-99EC5628CDA7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578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SavonVTI</vt:lpstr>
      <vt:lpstr>CHAPTER 2: planning </vt:lpstr>
      <vt:lpstr>Learning  Objective</vt:lpstr>
      <vt:lpstr>Definition </vt:lpstr>
      <vt:lpstr>The 3Ws 1H Guideline of Planning</vt:lpstr>
      <vt:lpstr>Benefits of Planning </vt:lpstr>
      <vt:lpstr>Vision</vt:lpstr>
      <vt:lpstr>Mission</vt:lpstr>
      <vt:lpstr>Types of planning</vt:lpstr>
      <vt:lpstr>Strategic Planning</vt:lpstr>
      <vt:lpstr>Tactical/Operational Planning</vt:lpstr>
      <vt:lpstr>Operational  Planning</vt:lpstr>
      <vt:lpstr>Standing Plan</vt:lpstr>
      <vt:lpstr>Single Use  Plan</vt:lpstr>
      <vt:lpstr>Barriers to effective planning </vt:lpstr>
      <vt:lpstr>Overcoming barriers to effective planning </vt:lpstr>
      <vt:lpstr>* THE END *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NORHIDAYAH BINTI ALI</dc:creator>
  <cp:lastModifiedBy>CHE' KHALILAH BINTI MAHMOOD</cp:lastModifiedBy>
  <cp:revision>8</cp:revision>
  <cp:lastPrinted>2023-10-17T08:57:52Z</cp:lastPrinted>
  <dcterms:created xsi:type="dcterms:W3CDTF">2019-08-29T01:38:30Z</dcterms:created>
  <dcterms:modified xsi:type="dcterms:W3CDTF">2023-10-23T04:25:22Z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0x010100F5E6C53347A76347922F7C248B7EBB02</vt:lpwstr>
  </property>
  <property fmtid="{D5CDD505-2E9C-101B-9397-08002B2CF9AE}" pid="3" name="Order">
    <vt:r8>323900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